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48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3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30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55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2988" y="188913"/>
            <a:ext cx="12969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3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84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56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25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16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21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97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42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97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588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331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2608" y="0"/>
            <a:ext cx="90838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2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3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12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33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8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96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3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5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F4407245-0661-4F26-A9F6-1C3361B06A43}" type="datetimeFigureOut">
              <a:rPr lang="hu-HU" smtClean="0"/>
              <a:t>2015.06.24.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9EE8F512-1121-4C17-B74F-7DBBC8F1E0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1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889" cy="6858000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720442" y="2704627"/>
            <a:ext cx="5167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Moodle</a:t>
            </a: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alapú</a:t>
            </a:r>
            <a:b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komplex </a:t>
            </a:r>
            <a:r>
              <a:rPr lang="hu-H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eLearning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szolgáltatások</a:t>
            </a:r>
            <a:b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BGF-en</a:t>
            </a: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741581" y="0"/>
            <a:ext cx="3402419" cy="249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137322" y="3926266"/>
            <a:ext cx="2525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Balogh Csaba, Kiss István</a:t>
            </a:r>
            <a:endParaRPr lang="hu-H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0" y="-14190"/>
            <a:ext cx="1697793" cy="163822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997302" y="5284382"/>
            <a:ext cx="3890563" cy="839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MOODLEMOOT 2015</a:t>
            </a:r>
          </a:p>
          <a:p>
            <a:pPr algn="ctr"/>
            <a:r>
              <a:rPr lang="hu-HU" dirty="0" smtClean="0"/>
              <a:t>Budapest, 2015.06.26.</a:t>
            </a:r>
          </a:p>
        </p:txBody>
      </p:sp>
    </p:spTree>
    <p:extLst>
      <p:ext uri="{BB962C8B-B14F-4D97-AF65-F5344CB8AC3E}">
        <p14:creationId xmlns:p14="http://schemas.microsoft.com/office/powerpoint/2010/main" val="28242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sz="3600" dirty="0" smtClean="0"/>
              <a:t>Kurzusok kiválasztása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8" y="1349946"/>
            <a:ext cx="7709123" cy="46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sz="4000" dirty="0" smtClean="0"/>
              <a:t>Kérdések percei (pillanatai </a:t>
            </a:r>
            <a:r>
              <a:rPr lang="hu-HU" sz="4000" dirty="0" smtClean="0">
                <a:sym typeface="Wingdings" panose="05000000000000000000" pitchFamily="2" charset="2"/>
              </a:rPr>
              <a:t>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4" y="1286931"/>
            <a:ext cx="8098266" cy="4664926"/>
          </a:xfrm>
          <a:prstGeom prst="rect">
            <a:avLst/>
          </a:prstGeom>
        </p:spPr>
      </p:pic>
      <p:sp>
        <p:nvSpPr>
          <p:cNvPr id="9" name="Mosolygó arc 8"/>
          <p:cNvSpPr/>
          <p:nvPr/>
        </p:nvSpPr>
        <p:spPr>
          <a:xfrm>
            <a:off x="533572" y="4884744"/>
            <a:ext cx="1224136" cy="10801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0"/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319679" y="5580144"/>
            <a:ext cx="7824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cap="none" spc="0" dirty="0" smtClean="0">
                <a:ln w="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KÖSZÖNJÜK A FIGYELMET!</a:t>
            </a:r>
            <a:endParaRPr lang="hu-HU" sz="4400" b="1" cap="none" spc="0" dirty="0">
              <a:ln w="0"/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4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smtClean="0"/>
              <a:t>Előzmények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97321"/>
              </p:ext>
            </p:extLst>
          </p:nvPr>
        </p:nvGraphicFramePr>
        <p:xfrm>
          <a:off x="933907" y="1830502"/>
          <a:ext cx="7200000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3600000"/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KAROK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Használt </a:t>
                      </a:r>
                      <a:r>
                        <a:rPr lang="hu-HU" dirty="0" err="1" smtClean="0"/>
                        <a:t>e-learning</a:t>
                      </a:r>
                      <a:r>
                        <a:rPr lang="hu-HU" dirty="0" smtClean="0"/>
                        <a:t> rendszer</a:t>
                      </a:r>
                      <a:endParaRPr lang="hu-H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hu-HU" dirty="0" smtClean="0"/>
                        <a:t>Gazdálkodási Kar Zalaegerszeg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MOODLE</a:t>
                      </a:r>
                      <a:endParaRPr lang="hu-H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hu-HU" dirty="0" smtClean="0"/>
                        <a:t>Kereskedelmi, </a:t>
                      </a:r>
                      <a:r>
                        <a:rPr lang="hu-HU" dirty="0" err="1" smtClean="0"/>
                        <a:t>Vendéglátóipari</a:t>
                      </a:r>
                      <a:r>
                        <a:rPr lang="hu-HU" dirty="0" smtClean="0"/>
                        <a:t> és Idegenforgalmi Kar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COOSPACE</a:t>
                      </a:r>
                      <a:endParaRPr lang="hu-H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hu-HU" dirty="0" smtClean="0"/>
                        <a:t>Külkereskedelmi Kar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COOSPACE, MOODLE</a:t>
                      </a:r>
                      <a:endParaRPr lang="hu-H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hu-HU" dirty="0" smtClean="0"/>
                        <a:t>Pénzügyi és Számviteli Kar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COOSPACE, MOODLE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 rot="19610268">
            <a:off x="2844198" y="2980074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Elszigeteltség</a:t>
            </a:r>
            <a:endParaRPr lang="hu-H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08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smtClean="0"/>
              <a:t>Lehetőség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803923" y="6540345"/>
            <a:ext cx="5340077" cy="30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700" dirty="0" smtClean="0">
                <a:solidFill>
                  <a:schemeClr val="tx1"/>
                </a:solidFill>
              </a:rPr>
              <a:t>Kép forrása: http</a:t>
            </a:r>
            <a:r>
              <a:rPr lang="hu-HU" sz="700" dirty="0">
                <a:solidFill>
                  <a:schemeClr val="tx1"/>
                </a:solidFill>
              </a:rPr>
              <a:t>://</a:t>
            </a:r>
            <a:r>
              <a:rPr lang="hu-HU" sz="700" dirty="0" smtClean="0">
                <a:solidFill>
                  <a:schemeClr val="tx1"/>
                </a:solidFill>
              </a:rPr>
              <a:t>bevezetem.eu/2014/12/08/exporttamogatasi-lehetosegek-a-magyar-kkv-k-szamara/</a:t>
            </a:r>
            <a:endParaRPr lang="hu-HU" sz="700" dirty="0">
              <a:solidFill>
                <a:schemeClr val="tx1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350874" y="1736863"/>
            <a:ext cx="86442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b="1" dirty="0" smtClean="0"/>
              <a:t>TÁMOP-4.1.2.A/1-11/1-2011-0003</a:t>
            </a:r>
            <a:r>
              <a:rPr lang="hu-HU" sz="2400" dirty="0" smtClean="0"/>
              <a:t> </a:t>
            </a:r>
            <a:r>
              <a:rPr lang="hu-HU" sz="2400" dirty="0"/>
              <a:t>azonosítószámú, </a:t>
            </a:r>
            <a:endParaRPr lang="hu-HU" sz="2400" dirty="0" smtClean="0"/>
          </a:p>
          <a:p>
            <a:r>
              <a:rPr lang="hu-HU" sz="2800" b="1" dirty="0" smtClean="0"/>
              <a:t>„</a:t>
            </a:r>
            <a:r>
              <a:rPr lang="hu-HU" sz="2800" b="1" dirty="0"/>
              <a:t>Informatikai szakok integrált </a:t>
            </a:r>
            <a:r>
              <a:rPr lang="hu-HU" sz="2800" b="1" dirty="0" smtClean="0"/>
              <a:t>képzésfejlesztése”</a:t>
            </a:r>
          </a:p>
          <a:p>
            <a:r>
              <a:rPr lang="hu-HU" sz="2400" dirty="0" smtClean="0"/>
              <a:t>Európai </a:t>
            </a:r>
            <a:r>
              <a:rPr lang="hu-HU" sz="2400" dirty="0"/>
              <a:t>Unió </a:t>
            </a:r>
            <a:r>
              <a:rPr lang="hu-HU" sz="2400" dirty="0" smtClean="0"/>
              <a:t>támogatása.</a:t>
            </a: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81" y="2998747"/>
            <a:ext cx="6097519" cy="35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smtClean="0"/>
              <a:t>Megvalósulás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1358312"/>
            <a:ext cx="9144000" cy="462694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rot="20870593">
            <a:off x="1223830" y="884312"/>
            <a:ext cx="7423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Három Kar (GKZ, KKK, PSZK)</a:t>
            </a:r>
            <a:endParaRPr lang="hu-HU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6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2" y="151514"/>
            <a:ext cx="7666075" cy="1143000"/>
          </a:xfrm>
        </p:spPr>
        <p:txBody>
          <a:bodyPr/>
          <a:lstStyle/>
          <a:p>
            <a:pPr algn="l"/>
            <a:r>
              <a:rPr lang="hu-HU" dirty="0" smtClean="0"/>
              <a:t>Kari arculati elemek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5" y="1177046"/>
            <a:ext cx="7058722" cy="47878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03" y="1073888"/>
            <a:ext cx="7111465" cy="49449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69" y="1175436"/>
            <a:ext cx="7048500" cy="49625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75" y="1272212"/>
            <a:ext cx="7268664" cy="49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11389 L 0.11771 0.11389 C 0.17379 0.11389 0.24271 0.04491 0.24271 -0.01111 L 0.24271 -0.13611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12801 L -0.14392 0.12801 C -0.18576 0.12871 -0.23732 0.05232 -0.23732 -0.00949 L -0.23732 -0.14791 " pathEditMode="relative" rAng="16200000" ptsTypes="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9462 -3.7037E-7 C -0.13698 -3.7037E-7 -0.18889 0.06134 -0.18889 0.11134 L -0.18889 0.2229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smtClean="0"/>
              <a:t>Felügyelet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760617" y="1520532"/>
            <a:ext cx="789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BGF szinten:	Kari felelősökből álló csoport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Kari szinten: 	Egyedi lehetőségek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65843" y="6513423"/>
            <a:ext cx="56781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 smtClean="0"/>
              <a:t>Kép forrása: http</a:t>
            </a:r>
            <a:r>
              <a:rPr lang="hu-HU" sz="700" dirty="0"/>
              <a:t>://www.ckh.hu/programok/a-kozos-tobbszoros-egyuttmukodesi-lehetosegek-a-helyi-civil-szfera-es-a-baranya-megyei-mun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33" y="2577547"/>
            <a:ext cx="4863137" cy="2717994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 rot="21134107">
            <a:off x="-88147" y="4965602"/>
            <a:ext cx="9362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Közös döntések, kari szabadsággal</a:t>
            </a:r>
            <a:endParaRPr lang="hu-HU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smtClean="0"/>
              <a:t>Alaprendszer kiegészítése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121220" y="1126014"/>
            <a:ext cx="6932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AD </a:t>
            </a:r>
            <a:r>
              <a:rPr lang="hu-HU" sz="2400" b="1" dirty="0" err="1" smtClean="0"/>
              <a:t>autentikáció</a:t>
            </a:r>
            <a:endParaRPr lang="hu-HU" sz="2400" b="1" dirty="0"/>
          </a:p>
          <a:p>
            <a:pPr marL="534988" lvl="1" indent="-177800"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hu-HU" sz="2000" dirty="0" smtClean="0"/>
              <a:t>Nehézség: 	Több AD létezik </a:t>
            </a:r>
            <a:r>
              <a:rPr lang="hu-HU" sz="2000" dirty="0" smtClean="0">
                <a:sym typeface="Wingdings" panose="05000000000000000000" pitchFamily="2" charset="2"/>
              </a:rPr>
              <a:t> összehangolási nehézségek</a:t>
            </a:r>
          </a:p>
          <a:p>
            <a:pPr marL="534988" lvl="1" indent="-177800"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hu-HU" sz="2000" dirty="0" smtClean="0">
                <a:sym typeface="Wingdings" panose="05000000000000000000" pitchFamily="2" charset="2"/>
              </a:rPr>
              <a:t>Előny: 	A többi rendszerrel (</a:t>
            </a:r>
            <a:r>
              <a:rPr lang="hu-HU" sz="2000" dirty="0" err="1" smtClean="0">
                <a:sym typeface="Wingdings" panose="05000000000000000000" pitchFamily="2" charset="2"/>
              </a:rPr>
              <a:t>Neptun</a:t>
            </a:r>
            <a:r>
              <a:rPr lang="hu-HU" sz="2000" dirty="0" smtClean="0">
                <a:sym typeface="Wingdings" panose="05000000000000000000" pitchFamily="2" charset="2"/>
              </a:rPr>
              <a:t>, Honlap, </a:t>
            </a:r>
            <a:r>
              <a:rPr lang="hu-HU" sz="2000" dirty="0">
                <a:sym typeface="Wingdings" panose="05000000000000000000" pitchFamily="2" charset="2"/>
              </a:rPr>
              <a:t>b</a:t>
            </a:r>
            <a:r>
              <a:rPr lang="hu-HU" sz="2000" dirty="0" smtClean="0">
                <a:sym typeface="Wingdings" panose="05000000000000000000" pitchFamily="2" charset="2"/>
              </a:rPr>
              <a:t>első hálózat integrált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hu-HU" sz="2400" b="1" dirty="0">
                <a:sym typeface="Wingdings" panose="05000000000000000000" pitchFamily="2" charset="2"/>
              </a:rPr>
              <a:t>Tevékenységek kiegészítése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hu-HU" sz="2400" b="1" dirty="0">
                <a:sym typeface="Wingdings" panose="05000000000000000000" pitchFamily="2" charset="2"/>
              </a:rPr>
              <a:t>Kérdéstípusok </a:t>
            </a:r>
            <a:r>
              <a:rPr lang="hu-HU" sz="2400" b="1" dirty="0" smtClean="0">
                <a:sym typeface="Wingdings" panose="05000000000000000000" pitchFamily="2" charset="2"/>
              </a:rPr>
              <a:t>bővítése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081088" algn="l"/>
              </a:tabLst>
            </a:pPr>
            <a:endParaRPr lang="hu-HU" sz="2400" b="1" dirty="0">
              <a:sym typeface="Wingdings" panose="05000000000000000000" pitchFamily="2" charset="2"/>
            </a:endParaRPr>
          </a:p>
          <a:p>
            <a:pPr>
              <a:tabLst>
                <a:tab pos="1081088" algn="l"/>
              </a:tabLst>
            </a:pPr>
            <a:endParaRPr lang="hu-HU" sz="2000" dirty="0" smtClean="0">
              <a:sym typeface="Wingdings" panose="05000000000000000000" pitchFamily="2" charset="2"/>
            </a:endParaRPr>
          </a:p>
          <a:p>
            <a:pPr>
              <a:tabLst>
                <a:tab pos="1081088" algn="l"/>
              </a:tabLst>
            </a:pP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68" y="1294514"/>
            <a:ext cx="1988402" cy="5439537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7337502" y="3894890"/>
            <a:ext cx="1551763" cy="331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259443" y="5072295"/>
            <a:ext cx="1542354" cy="447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75" y="3165358"/>
            <a:ext cx="2111182" cy="3568693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4090989" y="3165358"/>
            <a:ext cx="2016672" cy="1150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hu-HU" dirty="0" err="1" smtClean="0"/>
              <a:t>ePortfólió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6" y="1313121"/>
            <a:ext cx="8614560" cy="4080244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2320586" y="3083945"/>
            <a:ext cx="6648450" cy="3400425"/>
            <a:chOff x="2320586" y="3083945"/>
            <a:chExt cx="6648450" cy="3400425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586" y="3083945"/>
              <a:ext cx="6648450" cy="3400425"/>
            </a:xfrm>
            <a:prstGeom prst="rect">
              <a:avLst/>
            </a:prstGeom>
          </p:spPr>
        </p:pic>
        <p:sp>
          <p:nvSpPr>
            <p:cNvPr id="10" name="Ellipszis 9"/>
            <p:cNvSpPr/>
            <p:nvPr/>
          </p:nvSpPr>
          <p:spPr>
            <a:xfrm>
              <a:off x="5644811" y="5299521"/>
              <a:ext cx="1551763" cy="331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07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52623" y="170121"/>
            <a:ext cx="1488558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623" y="151514"/>
            <a:ext cx="7081284" cy="1143000"/>
          </a:xfrm>
        </p:spPr>
        <p:txBody>
          <a:bodyPr/>
          <a:lstStyle/>
          <a:p>
            <a:pPr algn="l"/>
            <a:r>
              <a:rPr lang="en-US" sz="4000" dirty="0" smtClean="0"/>
              <a:t>Moodle</a:t>
            </a:r>
            <a:r>
              <a:rPr lang="hu-HU" sz="4000" dirty="0" smtClean="0">
                <a:sym typeface="Wingdings" panose="05000000000000000000" pitchFamily="2" charset="2"/>
              </a:rPr>
              <a:t></a:t>
            </a:r>
            <a:r>
              <a:rPr lang="en-US" sz="4000" dirty="0" err="1" smtClean="0"/>
              <a:t>Neptun</a:t>
            </a:r>
            <a:r>
              <a:rPr lang="en-US" sz="4000" dirty="0" smtClean="0"/>
              <a:t> </a:t>
            </a:r>
            <a:r>
              <a:rPr lang="en-US" sz="4000" dirty="0" err="1" smtClean="0"/>
              <a:t>adatfeltöltő</a:t>
            </a:r>
            <a:endParaRPr lang="hu-HU" sz="4000" dirty="0"/>
          </a:p>
        </p:txBody>
      </p:sp>
      <p:sp>
        <p:nvSpPr>
          <p:cNvPr id="6" name="Téglalap 5"/>
          <p:cNvSpPr/>
          <p:nvPr/>
        </p:nvSpPr>
        <p:spPr>
          <a:xfrm>
            <a:off x="1052623" y="5964865"/>
            <a:ext cx="1562986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37953" y="1073888"/>
            <a:ext cx="7804298" cy="10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4" y="1846110"/>
            <a:ext cx="8579948" cy="27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f542821f5b6ec779518a7829e0ad45e123906d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115</Words>
  <Application>Microsoft Office PowerPoint</Application>
  <PresentationFormat>Diavetítés a képernyőre (4:3 oldalarány)</PresentationFormat>
  <Paragraphs>41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Office-téma</vt:lpstr>
      <vt:lpstr>Alapértelmezett terv</vt:lpstr>
      <vt:lpstr>PowerPoint bemutató</vt:lpstr>
      <vt:lpstr>Előzmények</vt:lpstr>
      <vt:lpstr>Lehetőség</vt:lpstr>
      <vt:lpstr>Megvalósulás</vt:lpstr>
      <vt:lpstr>Kari arculati elemek</vt:lpstr>
      <vt:lpstr>Felügyelet</vt:lpstr>
      <vt:lpstr>Alaprendszer kiegészítése</vt:lpstr>
      <vt:lpstr>ePortfólió</vt:lpstr>
      <vt:lpstr>MoodleNeptun adatfeltöltő</vt:lpstr>
      <vt:lpstr>Kurzusok kiválasztása</vt:lpstr>
      <vt:lpstr>Kérdések percei (pillanatai )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Csaba</dc:creator>
  <cp:lastModifiedBy>Balogh Csaba</cp:lastModifiedBy>
  <cp:revision>48</cp:revision>
  <dcterms:created xsi:type="dcterms:W3CDTF">2014-09-15T20:04:23Z</dcterms:created>
  <dcterms:modified xsi:type="dcterms:W3CDTF">2015-06-24T21:52:08Z</dcterms:modified>
</cp:coreProperties>
</file>