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9" r:id="rId1"/>
  </p:sldMasterIdLst>
  <p:notesMasterIdLst>
    <p:notesMasterId r:id="rId9"/>
  </p:notesMasterIdLst>
  <p:handoutMasterIdLst>
    <p:handoutMasterId r:id="rId10"/>
  </p:handoutMasterIdLst>
  <p:sldIdLst>
    <p:sldId id="346" r:id="rId2"/>
    <p:sldId id="345" r:id="rId3"/>
    <p:sldId id="344" r:id="rId4"/>
    <p:sldId id="347" r:id="rId5"/>
    <p:sldId id="349" r:id="rId6"/>
    <p:sldId id="350" r:id="rId7"/>
    <p:sldId id="348" r:id="rId8"/>
  </p:sldIdLst>
  <p:sldSz cx="9144000" cy="6858000" type="screen4x3"/>
  <p:notesSz cx="6797675" cy="9928225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AA5D"/>
    <a:srgbClr val="870027"/>
    <a:srgbClr val="8CB335"/>
    <a:srgbClr val="80C535"/>
    <a:srgbClr val="CCE9AD"/>
    <a:srgbClr val="006600"/>
    <a:srgbClr val="CC3300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Közepesen sötét stílus 4 – 2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49" autoAdjust="0"/>
    <p:restoredTop sz="94660"/>
  </p:normalViewPr>
  <p:slideViewPr>
    <p:cSldViewPr snapToGrid="0">
      <p:cViewPr varScale="1">
        <p:scale>
          <a:sx n="98" d="100"/>
          <a:sy n="98" d="100"/>
        </p:scale>
        <p:origin x="-82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89" cy="4967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49900" y="0"/>
            <a:ext cx="2946189" cy="4967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392D070-9BB0-449B-92EC-9BE47525CC42}" type="datetimeFigureOut">
              <a:rPr lang="hu-HU"/>
              <a:pPr>
                <a:defRPr/>
              </a:pPr>
              <a:t>2015.06.24.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1" y="9429910"/>
            <a:ext cx="2946189" cy="4967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49900" y="9429910"/>
            <a:ext cx="2946189" cy="4967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51E44B5-4722-4E0A-86CB-C6D3CFBE51CA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90593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89" cy="4967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49900" y="0"/>
            <a:ext cx="2946189" cy="4967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803028E-C451-49F9-8E11-E720F130473F}" type="datetimeFigureOut">
              <a:rPr lang="hu-HU"/>
              <a:pPr>
                <a:defRPr/>
              </a:pPr>
              <a:t>2015.06.24.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 dirty="0" smtClean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6542"/>
            <a:ext cx="5438140" cy="4467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1" y="9429910"/>
            <a:ext cx="2946189" cy="4967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49900" y="9429910"/>
            <a:ext cx="2946189" cy="4967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C376251-030F-49C3-951E-9E6A1C05E956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234279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376251-030F-49C3-951E-9E6A1C05E956}" type="slidenum">
              <a:rPr lang="hu-HU" smtClean="0"/>
              <a:pPr>
                <a:defRPr/>
              </a:pPr>
              <a:t>3</a:t>
            </a:fld>
            <a:endParaRPr lang="hu-H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93295" y="1523324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86590" y="3421505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Verdana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6192688" cy="82025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101777"/>
            <a:ext cx="8784976" cy="4631479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Verdana" pitchFamily="34" charset="0"/>
              </a:defRPr>
            </a:lvl1pPr>
            <a:lvl2pPr>
              <a:buFont typeface="Arial" pitchFamily="34" charset="0"/>
              <a:buChar char="•"/>
              <a:defRPr sz="1600">
                <a:latin typeface="Verdana" pitchFamily="34" charset="0"/>
              </a:defRPr>
            </a:lvl2pPr>
            <a:lvl3pPr>
              <a:buFont typeface="Arial" pitchFamily="34" charset="0"/>
              <a:buChar char="•"/>
              <a:defRPr sz="1600">
                <a:latin typeface="Verdana" pitchFamily="34" charset="0"/>
              </a:defRPr>
            </a:lvl3pPr>
            <a:lvl4pPr>
              <a:buFont typeface="Arial" pitchFamily="34" charset="0"/>
              <a:buChar char="•"/>
              <a:defRPr sz="1600">
                <a:latin typeface="Verdana" pitchFamily="34" charset="0"/>
              </a:defRPr>
            </a:lvl4pPr>
            <a:lvl5pPr>
              <a:buFont typeface="Arial" pitchFamily="34" charset="0"/>
              <a:buChar char="•"/>
              <a:defRPr sz="1600">
                <a:latin typeface="Verdana" pitchFamily="34" charset="0"/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04932" y="1139253"/>
            <a:ext cx="4389282" cy="4594004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Verdana" pitchFamily="34" charset="0"/>
              </a:defRPr>
            </a:lvl1pPr>
            <a:lvl2pPr>
              <a:defRPr sz="2000">
                <a:latin typeface="Verdana" pitchFamily="34" charset="0"/>
              </a:defRPr>
            </a:lvl2pPr>
            <a:lvl3pPr>
              <a:defRPr sz="1800">
                <a:latin typeface="Verdana" pitchFamily="34" charset="0"/>
              </a:defRPr>
            </a:lvl3pPr>
            <a:lvl4pPr>
              <a:defRPr sz="1600">
                <a:latin typeface="Verdana" pitchFamily="34" charset="0"/>
              </a:defRPr>
            </a:lvl4pPr>
            <a:lvl5pPr>
              <a:defRPr sz="1600">
                <a:latin typeface="Verdan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6612" y="1146748"/>
            <a:ext cx="4317875" cy="4586509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Verdana" pitchFamily="34" charset="0"/>
              </a:defRPr>
            </a:lvl1pPr>
            <a:lvl2pPr>
              <a:defRPr sz="2000">
                <a:latin typeface="Verdana" pitchFamily="34" charset="0"/>
              </a:defRPr>
            </a:lvl2pPr>
            <a:lvl3pPr>
              <a:defRPr sz="1800">
                <a:latin typeface="Verdana" pitchFamily="34" charset="0"/>
              </a:defRPr>
            </a:lvl3pPr>
            <a:lvl4pPr>
              <a:defRPr sz="1600">
                <a:latin typeface="Verdana" pitchFamily="34" charset="0"/>
              </a:defRPr>
            </a:lvl4pPr>
            <a:lvl5pPr>
              <a:defRPr sz="1600">
                <a:latin typeface="Verdan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128680"/>
            <a:ext cx="6192688" cy="778226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79512" y="1090488"/>
            <a:ext cx="4317876" cy="39353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Verdan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79512" y="1551482"/>
            <a:ext cx="4317876" cy="4181775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Verdana" pitchFamily="34" charset="0"/>
              </a:defRPr>
            </a:lvl1pPr>
            <a:lvl2pPr>
              <a:defRPr sz="2000">
                <a:latin typeface="Verdana" pitchFamily="34" charset="0"/>
              </a:defRPr>
            </a:lvl2pPr>
            <a:lvl3pPr>
              <a:defRPr sz="1800">
                <a:latin typeface="Verdana" pitchFamily="34" charset="0"/>
              </a:defRPr>
            </a:lvl3pPr>
            <a:lvl4pPr>
              <a:defRPr sz="1600">
                <a:latin typeface="Verdana" pitchFamily="34" charset="0"/>
              </a:defRPr>
            </a:lvl4pPr>
            <a:lvl5pPr>
              <a:defRPr sz="1600">
                <a:latin typeface="Verdan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36513" y="1090488"/>
            <a:ext cx="4319463" cy="38604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Verdan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566472"/>
            <a:ext cx="4319463" cy="4166785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Verdana" pitchFamily="34" charset="0"/>
              </a:defRPr>
            </a:lvl1pPr>
            <a:lvl2pPr>
              <a:defRPr sz="2000">
                <a:latin typeface="Verdana" pitchFamily="34" charset="0"/>
              </a:defRPr>
            </a:lvl2pPr>
            <a:lvl3pPr>
              <a:defRPr sz="1800">
                <a:latin typeface="Verdana" pitchFamily="34" charset="0"/>
              </a:defRPr>
            </a:lvl3pPr>
            <a:lvl4pPr>
              <a:defRPr sz="1600">
                <a:latin typeface="Verdana" pitchFamily="34" charset="0"/>
              </a:defRPr>
            </a:lvl4pPr>
            <a:lvl5pPr>
              <a:defRPr sz="1600">
                <a:latin typeface="Verdan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3" y="116632"/>
            <a:ext cx="6192688" cy="872719"/>
          </a:xfrm>
        </p:spPr>
        <p:txBody>
          <a:bodyPr/>
          <a:lstStyle>
            <a:lvl1pPr>
              <a:defRPr sz="2600">
                <a:latin typeface="Verdana" pitchFamily="34" charset="0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 descr="uszt_logo_rgb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078485" y="216000"/>
            <a:ext cx="1800000" cy="540000"/>
          </a:xfrm>
          <a:prstGeom prst="rect">
            <a:avLst/>
          </a:prstGeom>
        </p:spPr>
      </p:pic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505" y="107999"/>
            <a:ext cx="6984000" cy="86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pic>
        <p:nvPicPr>
          <p:cNvPr id="9" name="Kép 8" descr="Infoblokk2_ESZA_egyes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982968" y="5850037"/>
            <a:ext cx="2161032" cy="899160"/>
          </a:xfrm>
          <a:prstGeom prst="rect">
            <a:avLst/>
          </a:prstGeom>
        </p:spPr>
      </p:pic>
      <p:sp>
        <p:nvSpPr>
          <p:cNvPr id="11" name="Téglalap 10"/>
          <p:cNvSpPr/>
          <p:nvPr/>
        </p:nvSpPr>
        <p:spPr bwMode="auto">
          <a:xfrm>
            <a:off x="0" y="1056807"/>
            <a:ext cx="9144000" cy="469192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" name="Egyenes összekötő 11"/>
          <p:cNvCxnSpPr/>
          <p:nvPr/>
        </p:nvCxnSpPr>
        <p:spPr bwMode="auto">
          <a:xfrm flipV="1">
            <a:off x="0" y="1045715"/>
            <a:ext cx="91440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8CB3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3" name="Picture 100" descr="C:\PG_munkák\OFI arculat\OFI_logo_alap_fekvo_RGB.jpg"/>
          <p:cNvPicPr>
            <a:picLocks noChangeAspect="1" noChangeArrowheads="1"/>
          </p:cNvPicPr>
          <p:nvPr userDrawn="1"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5056" y="5811610"/>
            <a:ext cx="2499647" cy="989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zövegdoboz 9"/>
          <p:cNvSpPr txBox="1"/>
          <p:nvPr/>
        </p:nvSpPr>
        <p:spPr>
          <a:xfrm>
            <a:off x="2455307" y="6114767"/>
            <a:ext cx="2345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1000" b="1" cap="small" baseline="0" dirty="0" smtClean="0">
                <a:solidFill>
                  <a:srgbClr val="3BAA5D"/>
                </a:solidFill>
                <a:latin typeface="Verdana" pitchFamily="34" charset="0"/>
              </a:rPr>
              <a:t>„Pedagógusképzés támogatása”</a:t>
            </a:r>
            <a:br>
              <a:rPr lang="hu-HU" sz="1000" b="1" cap="small" baseline="0" dirty="0" smtClean="0">
                <a:solidFill>
                  <a:srgbClr val="3BAA5D"/>
                </a:solidFill>
                <a:latin typeface="Verdana" pitchFamily="34" charset="0"/>
              </a:rPr>
            </a:br>
            <a:r>
              <a:rPr lang="hu-HU" sz="1000" cap="small" baseline="0" dirty="0" smtClean="0">
                <a:solidFill>
                  <a:srgbClr val="3BAA5D"/>
                </a:solidFill>
                <a:latin typeface="Verdana" pitchFamily="34" charset="0"/>
              </a:rPr>
              <a:t> TÁMOP-3.1.5/12 -2012-0001</a:t>
            </a:r>
            <a:endParaRPr lang="hu-HU" sz="1000" cap="small" dirty="0">
              <a:solidFill>
                <a:srgbClr val="3BAA5D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2" r:id="rId3"/>
    <p:sldLayoutId id="2147483843" r:id="rId4"/>
    <p:sldLayoutId id="2147483844" r:id="rId5"/>
    <p:sldLayoutId id="2147483845" r:id="rId6"/>
  </p:sldLayoutIdLst>
  <p:hf hdr="0" ftr="0" dt="0"/>
  <p:txStyles>
    <p:titleStyle>
      <a:lvl1pPr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600" b="1">
          <a:solidFill>
            <a:srgbClr val="000000"/>
          </a:solidFill>
          <a:latin typeface="Verdana" pitchFamily="34" charset="0"/>
          <a:ea typeface="+mj-ea"/>
          <a:cs typeface="+mj-cs"/>
        </a:defRPr>
      </a:lvl1pPr>
      <a:lvl2pPr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Arial" charset="0"/>
          <a:cs typeface="Arial" charset="0"/>
        </a:defRPr>
      </a:lvl2pPr>
      <a:lvl3pPr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Arial" charset="0"/>
          <a:cs typeface="Arial" charset="0"/>
        </a:defRPr>
      </a:lvl3pPr>
      <a:lvl4pPr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Arial" charset="0"/>
          <a:cs typeface="Arial" charset="0"/>
        </a:defRPr>
      </a:lvl4pPr>
      <a:lvl5pPr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Arial" charset="0"/>
          <a:cs typeface="Arial" charset="0"/>
        </a:defRPr>
      </a:lvl5pPr>
      <a:lvl6pPr marL="25146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Arial" charset="0"/>
          <a:cs typeface="Arial" charset="0"/>
        </a:defRPr>
      </a:lvl6pPr>
      <a:lvl7pPr marL="29718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Arial" charset="0"/>
          <a:cs typeface="Arial" charset="0"/>
        </a:defRPr>
      </a:lvl7pPr>
      <a:lvl8pPr marL="34290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Arial" charset="0"/>
          <a:cs typeface="Arial" charset="0"/>
        </a:defRPr>
      </a:lvl8pPr>
      <a:lvl9pPr marL="38862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108000" y="108000"/>
            <a:ext cx="6998653" cy="872719"/>
          </a:xfrm>
        </p:spPr>
        <p:txBody>
          <a:bodyPr/>
          <a:lstStyle/>
          <a:p>
            <a:endParaRPr lang="hu-HU" dirty="0"/>
          </a:p>
        </p:txBody>
      </p:sp>
      <p:pic>
        <p:nvPicPr>
          <p:cNvPr id="6" name="Picture 2" descr="C:\PG_munkák\OFI arculat\ppt_diakép_toll_fehé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65539"/>
            <a:ext cx="9144000" cy="484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Tömeges </a:t>
            </a:r>
            <a:r>
              <a:rPr lang="hu-HU" dirty="0" smtClean="0"/>
              <a:t>kurzuskezelés és klónozás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Krnács András</a:t>
            </a:r>
            <a:br>
              <a:rPr lang="hu-HU" dirty="0"/>
            </a:br>
            <a:r>
              <a:rPr lang="hu-HU" dirty="0"/>
              <a:t>képzésfejlesztő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Tömeges kurzuskezelés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179512" y="1114926"/>
            <a:ext cx="8784976" cy="4618330"/>
          </a:xfrm>
        </p:spPr>
        <p:txBody>
          <a:bodyPr/>
          <a:lstStyle/>
          <a:p>
            <a:r>
              <a:rPr lang="hu-HU" dirty="0"/>
              <a:t>TÁMOP </a:t>
            </a:r>
            <a:r>
              <a:rPr lang="hu-HU" dirty="0" smtClean="0"/>
              <a:t>3.1.5 – Pedagógus továbbképzések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hu-HU" sz="1200" b="1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További információk: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hu-HU" sz="1200" dirty="0">
                <a:solidFill>
                  <a:schemeClr val="accent2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http://www.ofi.hu/pedagogus-tovabbkepzesek</a:t>
            </a:r>
          </a:p>
          <a:p>
            <a:r>
              <a:rPr lang="hu-HU" dirty="0" smtClean="0"/>
              <a:t>~ 50 képzés</a:t>
            </a:r>
          </a:p>
          <a:p>
            <a:r>
              <a:rPr lang="hu-HU" dirty="0" err="1" smtClean="0"/>
              <a:t>Blended</a:t>
            </a:r>
            <a:r>
              <a:rPr lang="hu-HU" dirty="0" smtClean="0"/>
              <a:t> forma – 30 óra</a:t>
            </a:r>
          </a:p>
          <a:p>
            <a:r>
              <a:rPr lang="hu-HU" dirty="0" smtClean="0"/>
              <a:t>Tantárgyi képzések </a:t>
            </a:r>
          </a:p>
          <a:p>
            <a:r>
              <a:rPr lang="hu-HU" dirty="0" smtClean="0"/>
              <a:t>Közös rész – 12 óra</a:t>
            </a:r>
          </a:p>
        </p:txBody>
      </p:sp>
      <p:pic>
        <p:nvPicPr>
          <p:cNvPr id="1026" name="Picture 2" descr="C:\Users\Krnacs\Dropbox\Moodlemoot2015\643875697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0422" y="2071826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Fázisok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Fejlesztés </a:t>
            </a:r>
          </a:p>
          <a:p>
            <a:pPr lvl="1"/>
            <a:r>
              <a:rPr lang="hu-HU" dirty="0" smtClean="0"/>
              <a:t>Kurzus létrehozása</a:t>
            </a:r>
          </a:p>
          <a:p>
            <a:r>
              <a:rPr lang="hu-HU" dirty="0" smtClean="0"/>
              <a:t>Próbaképzés</a:t>
            </a:r>
          </a:p>
          <a:p>
            <a:pPr lvl="1"/>
            <a:r>
              <a:rPr lang="hu-HU" dirty="0" smtClean="0"/>
              <a:t>Kurzus működtetése - kiértékelés</a:t>
            </a:r>
          </a:p>
          <a:p>
            <a:r>
              <a:rPr lang="hu-HU" dirty="0" smtClean="0"/>
              <a:t>Akkreditáció</a:t>
            </a:r>
          </a:p>
          <a:p>
            <a:pPr lvl="1"/>
            <a:r>
              <a:rPr lang="hu-HU" dirty="0" smtClean="0"/>
              <a:t>Felhasználómentes kurzus példány készítése</a:t>
            </a:r>
          </a:p>
          <a:p>
            <a:r>
              <a:rPr lang="hu-HU" dirty="0" smtClean="0"/>
              <a:t>Disztribúció</a:t>
            </a:r>
          </a:p>
          <a:p>
            <a:pPr lvl="1"/>
            <a:r>
              <a:rPr lang="hu-HU" dirty="0" smtClean="0"/>
              <a:t>Sablon készítése</a:t>
            </a:r>
            <a:endParaRPr lang="hu-HU" dirty="0"/>
          </a:p>
        </p:txBody>
      </p:sp>
      <p:pic>
        <p:nvPicPr>
          <p:cNvPr id="5122" name="Picture 2" descr="C:\Users\Krnacs\Dropbox\Moodlemoot2015\clone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5397" y="3374265"/>
            <a:ext cx="5654244" cy="2398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9722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Klónozás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Több részben egyforma kurzus szükséges</a:t>
            </a:r>
          </a:p>
          <a:p>
            <a:r>
              <a:rPr lang="hu-HU" dirty="0" smtClean="0"/>
              <a:t>A közös rész is változhat</a:t>
            </a:r>
          </a:p>
          <a:p>
            <a:r>
              <a:rPr lang="hu-HU" dirty="0" smtClean="0"/>
              <a:t>A fázisok közti váltást is meg kell oldani</a:t>
            </a:r>
          </a:p>
          <a:p>
            <a:r>
              <a:rPr lang="hu-HU" dirty="0" smtClean="0"/>
              <a:t>A keveredést el kell kerülni</a:t>
            </a:r>
            <a:endParaRPr lang="hu-HU" dirty="0"/>
          </a:p>
        </p:txBody>
      </p:sp>
      <p:pic>
        <p:nvPicPr>
          <p:cNvPr id="2050" name="Picture 2" descr="C:\Users\Krnacs\Dropbox\Moodlemoot2015\sw-klonok-tamadas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0697" y="3038119"/>
            <a:ext cx="6070600" cy="257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2223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Megoldások </a:t>
            </a:r>
            <a:r>
              <a:rPr lang="hu-HU" dirty="0" err="1" smtClean="0"/>
              <a:t>Moodle-ben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hu-HU" dirty="0" smtClean="0"/>
              <a:t>Kurzus létrehozása + importálás</a:t>
            </a:r>
          </a:p>
          <a:p>
            <a:pPr marL="457200" lvl="1" indent="0">
              <a:buNone/>
            </a:pPr>
            <a:r>
              <a:rPr lang="hu-HU" dirty="0" smtClean="0"/>
              <a:t>Probléma: nem kívánt tartalmak átemelése pl. csoportok</a:t>
            </a:r>
          </a:p>
          <a:p>
            <a:pPr marL="400050">
              <a:buFont typeface="+mj-lt"/>
              <a:buAutoNum type="arabicPeriod"/>
            </a:pPr>
            <a:r>
              <a:rPr lang="hu-HU" dirty="0" smtClean="0"/>
              <a:t>Biztonsági mentés + visszaállítás</a:t>
            </a:r>
          </a:p>
          <a:p>
            <a:pPr marL="514350" lvl="1" indent="0">
              <a:buNone/>
            </a:pPr>
            <a:r>
              <a:rPr lang="hu-HU" dirty="0" smtClean="0"/>
              <a:t>Probléma: mi kerül a mentésbe? </a:t>
            </a:r>
            <a:r>
              <a:rPr lang="hu-HU" dirty="0"/>
              <a:t>p</a:t>
            </a:r>
            <a:r>
              <a:rPr lang="hu-HU" dirty="0" smtClean="0"/>
              <a:t>l. felhasználói adatok</a:t>
            </a:r>
          </a:p>
          <a:p>
            <a:pPr marL="400050">
              <a:buFont typeface="+mj-lt"/>
              <a:buAutoNum type="arabicPeriod"/>
            </a:pPr>
            <a:r>
              <a:rPr lang="hu-HU" dirty="0" smtClean="0"/>
              <a:t>Sablon kurzus létrehozása a közös részekre</a:t>
            </a:r>
          </a:p>
          <a:p>
            <a:pPr marL="400050">
              <a:buFont typeface="+mj-lt"/>
              <a:buAutoNum type="arabicPeriod"/>
            </a:pPr>
            <a:r>
              <a:rPr lang="hu-HU" dirty="0" smtClean="0"/>
              <a:t>Kérdésbank kurzus kategória szintjére</a:t>
            </a:r>
          </a:p>
          <a:p>
            <a:pPr marL="400050">
              <a:buFont typeface="+mj-lt"/>
              <a:buAutoNum type="arabicPeriod"/>
            </a:pPr>
            <a:r>
              <a:rPr lang="hu-HU" dirty="0" smtClean="0"/>
              <a:t>Fogalomtár problémája</a:t>
            </a:r>
          </a:p>
          <a:p>
            <a:pPr marL="400050">
              <a:buFont typeface="+mj-lt"/>
              <a:buAutoNum type="arabicPeriod"/>
            </a:pPr>
            <a:r>
              <a:rPr lang="hu-HU" dirty="0" smtClean="0"/>
              <a:t>Fogalmak kapcsolásának problémája</a:t>
            </a:r>
            <a:endParaRPr lang="hu-HU" dirty="0"/>
          </a:p>
        </p:txBody>
      </p:sp>
      <p:pic>
        <p:nvPicPr>
          <p:cNvPr id="3074" name="Picture 2" descr="C:\Users\Krnacs\Dropbox\Moodlemoot2015\RCcop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5950" y="2722537"/>
            <a:ext cx="2853883" cy="2968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8148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Köszönöm a figyelmet!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Krnács András</a:t>
            </a:r>
            <a:br>
              <a:rPr lang="hu-HU" dirty="0" smtClean="0"/>
            </a:br>
            <a:r>
              <a:rPr lang="hu-HU" dirty="0" err="1" smtClean="0"/>
              <a:t>krnacs.andras</a:t>
            </a:r>
            <a:r>
              <a:rPr lang="hu-HU" dirty="0" smtClean="0"/>
              <a:t>@</a:t>
            </a:r>
            <a:r>
              <a:rPr lang="hu-HU" dirty="0" err="1" smtClean="0"/>
              <a:t>ofi.hu</a:t>
            </a:r>
            <a:endParaRPr lang="hu-HU" dirty="0"/>
          </a:p>
        </p:txBody>
      </p:sp>
      <p:pic>
        <p:nvPicPr>
          <p:cNvPr id="4098" name="Picture 2" descr="C:\Users\Krnacs\Dropbox\Moodlemoot2015\Han3_edit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026" y="3364956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894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ntadia_OFI_TÁMOP_315">
  <a:themeElements>
    <a:clrScheme name="Office-té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téma">
      <a:majorFont>
        <a:latin typeface="Arial"/>
        <a:ea typeface=""/>
        <a:cs typeface="Arial"/>
      </a:majorFont>
      <a:minorFont>
        <a:latin typeface="Cambri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ffice-té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é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Mintadia_OFI_TÁMOP_315</Template>
  <TotalTime>196</TotalTime>
  <Words>127</Words>
  <Application>Microsoft Office PowerPoint</Application>
  <PresentationFormat>Diavetítés a képernyőre (4:3 oldalarány)</PresentationFormat>
  <Paragraphs>36</Paragraphs>
  <Slides>7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8" baseType="lpstr">
      <vt:lpstr>Mintadia_OFI_TÁMOP_315</vt:lpstr>
      <vt:lpstr>PowerPoint bemutató</vt:lpstr>
      <vt:lpstr>Tömeges kurzuskezelés és klónozás</vt:lpstr>
      <vt:lpstr>Tömeges kurzuskezelés</vt:lpstr>
      <vt:lpstr>Fázisok</vt:lpstr>
      <vt:lpstr>Klónozás</vt:lpstr>
      <vt:lpstr>Megoldások Moodle-ben</vt:lpstr>
      <vt:lpstr>Köszönöm a figyelmet!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ofi</dc:creator>
  <cp:lastModifiedBy>Krnacs</cp:lastModifiedBy>
  <cp:revision>13</cp:revision>
  <dcterms:created xsi:type="dcterms:W3CDTF">2013-09-17T10:24:19Z</dcterms:created>
  <dcterms:modified xsi:type="dcterms:W3CDTF">2015-06-24T11:47:12Z</dcterms:modified>
</cp:coreProperties>
</file>