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70" r:id="rId6"/>
    <p:sldId id="259" r:id="rId7"/>
    <p:sldId id="271" r:id="rId8"/>
    <p:sldId id="272" r:id="rId9"/>
    <p:sldId id="268" r:id="rId10"/>
    <p:sldId id="269" r:id="rId11"/>
    <p:sldId id="265" r:id="rId12"/>
    <p:sldId id="266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58" r:id="rId31"/>
  </p:sldIdLst>
  <p:sldSz cx="9144000" cy="6858000" type="screen4x3"/>
  <p:notesSz cx="6858000" cy="9144000"/>
  <p:custDataLst>
    <p:tags r:id="rId32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nc\Dokumentumok\Dropbox\eredmenye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nc\Dokumentumok\Dropbox\eredmenye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nc\Dokumentumok\Dropbox\eredmenye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nc\Dokumentumok\Dropbox\eredmenye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nc\Dokumentumok\Dropbox\eredmenye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Munka1!$B$3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cat>
            <c:strRef>
              <c:f>Munka1!$A$4:$A$6</c:f>
              <c:strCache>
                <c:ptCount val="3"/>
                <c:pt idx="0">
                  <c:v>Igen, már tanultam korábban is elektronikus tananyagból.</c:v>
                </c:pt>
                <c:pt idx="1">
                  <c:v>Nem találkoztam, most találkoztam e-learninggel először, de megtetszett.</c:v>
                </c:pt>
                <c:pt idx="2">
                  <c:v>Nem, találkoztam, most találkoztam e-learninggel először, de szívesebben tanulok hagyományos módon</c:v>
                </c:pt>
              </c:strCache>
            </c:strRef>
          </c:cat>
          <c:val>
            <c:numRef>
              <c:f>Munka1!$B$4:$B$6</c:f>
              <c:numCache>
                <c:formatCode>#,##0.00\%</c:formatCode>
                <c:ptCount val="3"/>
                <c:pt idx="0">
                  <c:v>85.669999999999987</c:v>
                </c:pt>
                <c:pt idx="1">
                  <c:v>9.92</c:v>
                </c:pt>
                <c:pt idx="2">
                  <c:v>4.41</c:v>
                </c:pt>
              </c:numCache>
            </c:numRef>
          </c:val>
        </c:ser>
        <c:ser>
          <c:idx val="1"/>
          <c:order val="1"/>
          <c:tx>
            <c:strRef>
              <c:f>Munka1!$C$3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cat>
            <c:strRef>
              <c:f>Munka1!$A$4:$A$6</c:f>
              <c:strCache>
                <c:ptCount val="3"/>
                <c:pt idx="0">
                  <c:v>Igen, már tanultam korábban is elektronikus tananyagból.</c:v>
                </c:pt>
                <c:pt idx="1">
                  <c:v>Nem találkoztam, most találkoztam e-learninggel először, de megtetszett.</c:v>
                </c:pt>
                <c:pt idx="2">
                  <c:v>Nem, találkoztam, most találkoztam e-learninggel először, de szívesebben tanulok hagyományos módon</c:v>
                </c:pt>
              </c:strCache>
            </c:strRef>
          </c:cat>
          <c:val>
            <c:numRef>
              <c:f>Munka1!$C$4:$C$6</c:f>
              <c:numCache>
                <c:formatCode>#,##0.00\%</c:formatCode>
                <c:ptCount val="3"/>
                <c:pt idx="0">
                  <c:v>92.51</c:v>
                </c:pt>
                <c:pt idx="1">
                  <c:v>6.1899999999999995</c:v>
                </c:pt>
                <c:pt idx="2">
                  <c:v>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836160"/>
        <c:axId val="152011136"/>
      </c:barChart>
      <c:catAx>
        <c:axId val="151836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52011136"/>
        <c:crosses val="autoZero"/>
        <c:auto val="1"/>
        <c:lblAlgn val="ctr"/>
        <c:lblOffset val="100"/>
        <c:noMultiLvlLbl val="0"/>
      </c:catAx>
      <c:valAx>
        <c:axId val="152011136"/>
        <c:scaling>
          <c:orientation val="minMax"/>
        </c:scaling>
        <c:delete val="0"/>
        <c:axPos val="l"/>
        <c:majorGridlines/>
        <c:numFmt formatCode="#,##0.00\%" sourceLinked="1"/>
        <c:majorTickMark val="out"/>
        <c:minorTickMark val="none"/>
        <c:tickLblPos val="nextTo"/>
        <c:crossAx val="1518361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Munka1!$B$75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1799410029498521E-2"/>
                  <c:y val="-2.2522522522522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699115044247683E-2"/>
                  <c:y val="-3.15315315315315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Munka1!$A$76:$A$79</c:f>
              <c:strCache>
                <c:ptCount val="4"/>
                <c:pt idx="0">
                  <c:v>Nem volt problémám.</c:v>
                </c:pt>
                <c:pt idx="1">
                  <c:v>Volt problémám, de nem vettem igénybe segítséget.</c:v>
                </c:pt>
                <c:pt idx="2">
                  <c:v>Volt problémám, de kielégítő segítséget kaptam.</c:v>
                </c:pt>
                <c:pt idx="3">
                  <c:v>Volt problémám, de sajnos nem kaptam megfelelő segítséget.</c:v>
                </c:pt>
              </c:strCache>
            </c:strRef>
          </c:cat>
          <c:val>
            <c:numRef>
              <c:f>Munka1!$B$76:$B$79</c:f>
              <c:numCache>
                <c:formatCode>#,##0.00\%</c:formatCode>
                <c:ptCount val="4"/>
                <c:pt idx="0">
                  <c:v>87.05</c:v>
                </c:pt>
                <c:pt idx="1">
                  <c:v>8.82</c:v>
                </c:pt>
                <c:pt idx="2">
                  <c:v>2.75</c:v>
                </c:pt>
                <c:pt idx="3">
                  <c:v>1.3800000000000001</c:v>
                </c:pt>
              </c:numCache>
            </c:numRef>
          </c:val>
        </c:ser>
        <c:ser>
          <c:idx val="1"/>
          <c:order val="1"/>
          <c:tx>
            <c:strRef>
              <c:f>Munka1!$C$75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498525073746043E-3"/>
                  <c:y val="-2.7057497181510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98882772396757E-2"/>
                  <c:y val="-3.15315315315315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99115044247787E-2"/>
                  <c:y val="-2.70270270270269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495575221239006E-3"/>
                  <c:y val="-3.6036036036036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Munka1!$A$76:$A$79</c:f>
              <c:strCache>
                <c:ptCount val="4"/>
                <c:pt idx="0">
                  <c:v>Nem volt problémám.</c:v>
                </c:pt>
                <c:pt idx="1">
                  <c:v>Volt problémám, de nem vettem igénybe segítséget.</c:v>
                </c:pt>
                <c:pt idx="2">
                  <c:v>Volt problémám, de kielégítő segítséget kaptam.</c:v>
                </c:pt>
                <c:pt idx="3">
                  <c:v>Volt problémám, de sajnos nem kaptam megfelelő segítséget.</c:v>
                </c:pt>
              </c:strCache>
            </c:strRef>
          </c:cat>
          <c:val>
            <c:numRef>
              <c:f>Munka1!$C$76:$C$79</c:f>
              <c:numCache>
                <c:formatCode>#,##0.00\%</c:formatCode>
                <c:ptCount val="4"/>
                <c:pt idx="0">
                  <c:v>93.169999999999987</c:v>
                </c:pt>
                <c:pt idx="1">
                  <c:v>3.75</c:v>
                </c:pt>
                <c:pt idx="2">
                  <c:v>2.3899999999999997</c:v>
                </c:pt>
                <c:pt idx="3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86208"/>
        <c:axId val="261171072"/>
      </c:barChart>
      <c:catAx>
        <c:axId val="261086208"/>
        <c:scaling>
          <c:orientation val="minMax"/>
        </c:scaling>
        <c:delete val="0"/>
        <c:axPos val="b"/>
        <c:majorTickMark val="out"/>
        <c:minorTickMark val="none"/>
        <c:tickLblPos val="nextTo"/>
        <c:crossAx val="261171072"/>
        <c:crosses val="autoZero"/>
        <c:auto val="1"/>
        <c:lblAlgn val="ctr"/>
        <c:lblOffset val="100"/>
        <c:noMultiLvlLbl val="0"/>
      </c:catAx>
      <c:valAx>
        <c:axId val="261171072"/>
        <c:scaling>
          <c:orientation val="minMax"/>
        </c:scaling>
        <c:delete val="0"/>
        <c:axPos val="l"/>
        <c:majorGridlines/>
        <c:numFmt formatCode="#,##0.00\%" sourceLinked="1"/>
        <c:majorTickMark val="out"/>
        <c:minorTickMark val="none"/>
        <c:tickLblPos val="nextTo"/>
        <c:crossAx val="2610862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Munka1!$B$9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cat>
            <c:strRef>
              <c:f>Munka1!$A$10:$A$11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Munka1!$B$10:$B$11</c:f>
              <c:numCache>
                <c:formatCode>#,##0.00\%</c:formatCode>
                <c:ptCount val="2"/>
                <c:pt idx="0">
                  <c:v>97.8</c:v>
                </c:pt>
                <c:pt idx="1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Munka1!$C$9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cat>
            <c:strRef>
              <c:f>Munka1!$A$10:$A$11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Munka1!$C$10:$C$11</c:f>
              <c:numCache>
                <c:formatCode>#,##0.00\%</c:formatCode>
                <c:ptCount val="2"/>
                <c:pt idx="0">
                  <c:v>98.33</c:v>
                </c:pt>
                <c:pt idx="1">
                  <c:v>1.6700000000000004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876352"/>
        <c:axId val="240029696"/>
      </c:barChart>
      <c:catAx>
        <c:axId val="23987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40029696"/>
        <c:crosses val="autoZero"/>
        <c:auto val="1"/>
        <c:lblAlgn val="ctr"/>
        <c:lblOffset val="100"/>
        <c:noMultiLvlLbl val="0"/>
      </c:catAx>
      <c:valAx>
        <c:axId val="240029696"/>
        <c:scaling>
          <c:orientation val="minMax"/>
        </c:scaling>
        <c:delete val="0"/>
        <c:axPos val="l"/>
        <c:majorGridlines/>
        <c:numFmt formatCode="#,##0.00\%" sourceLinked="1"/>
        <c:majorTickMark val="out"/>
        <c:minorTickMark val="none"/>
        <c:tickLblPos val="nextTo"/>
        <c:crossAx val="2398763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Munka1!$B$21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cat>
            <c:strRef>
              <c:f>Munka1!$A$22:$A$23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Munka1!$B$22:$B$23</c:f>
              <c:numCache>
                <c:formatCode>#,##0.00\%</c:formatCode>
                <c:ptCount val="2"/>
                <c:pt idx="0">
                  <c:v>84.57</c:v>
                </c:pt>
                <c:pt idx="1">
                  <c:v>15.43</c:v>
                </c:pt>
              </c:numCache>
            </c:numRef>
          </c:val>
        </c:ser>
        <c:ser>
          <c:idx val="1"/>
          <c:order val="1"/>
          <c:tx>
            <c:strRef>
              <c:f>Munka1!$C$21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5187713310580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5187713310580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Munka1!$A$22:$A$23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Munka1!$C$22:$C$23</c:f>
              <c:numCache>
                <c:formatCode>#,##0.00\%</c:formatCode>
                <c:ptCount val="2"/>
                <c:pt idx="0">
                  <c:v>92.61999999999999</c:v>
                </c:pt>
                <c:pt idx="1">
                  <c:v>7.38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6821888"/>
        <c:axId val="258212224"/>
      </c:barChart>
      <c:catAx>
        <c:axId val="25682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258212224"/>
        <c:crosses val="autoZero"/>
        <c:auto val="1"/>
        <c:lblAlgn val="ctr"/>
        <c:lblOffset val="100"/>
        <c:noMultiLvlLbl val="0"/>
      </c:catAx>
      <c:valAx>
        <c:axId val="258212224"/>
        <c:scaling>
          <c:orientation val="minMax"/>
        </c:scaling>
        <c:delete val="0"/>
        <c:axPos val="l"/>
        <c:majorGridlines/>
        <c:numFmt formatCode="#,##0.00\%" sourceLinked="1"/>
        <c:majorTickMark val="out"/>
        <c:minorTickMark val="none"/>
        <c:tickLblPos val="nextTo"/>
        <c:crossAx val="2568218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Munka1!$B$28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cat>
            <c:strRef>
              <c:f>Munka1!$A$29:$A$30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Munka1!$B$29:$B$30</c:f>
              <c:numCache>
                <c:formatCode>#,##0.00\%</c:formatCode>
                <c:ptCount val="2"/>
                <c:pt idx="0">
                  <c:v>99.72</c:v>
                </c:pt>
                <c:pt idx="1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Munka1!$C$28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7234726688102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Munka1!$A$29:$A$30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Munka1!$C$29:$C$30</c:f>
              <c:numCache>
                <c:formatCode>#,##0.00\%</c:formatCode>
                <c:ptCount val="2"/>
                <c:pt idx="0">
                  <c:v>98.990000000000023</c:v>
                </c:pt>
                <c:pt idx="1">
                  <c:v>1.01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8609920"/>
        <c:axId val="258611456"/>
      </c:barChart>
      <c:catAx>
        <c:axId val="25860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58611456"/>
        <c:crosses val="autoZero"/>
        <c:auto val="1"/>
        <c:lblAlgn val="ctr"/>
        <c:lblOffset val="100"/>
        <c:noMultiLvlLbl val="0"/>
      </c:catAx>
      <c:valAx>
        <c:axId val="258611456"/>
        <c:scaling>
          <c:orientation val="minMax"/>
        </c:scaling>
        <c:delete val="0"/>
        <c:axPos val="l"/>
        <c:majorGridlines/>
        <c:numFmt formatCode="#,##0.00\%" sourceLinked="1"/>
        <c:majorTickMark val="out"/>
        <c:minorTickMark val="none"/>
        <c:tickLblPos val="nextTo"/>
        <c:crossAx val="2586099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Munka1!$B$35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cat>
            <c:strRef>
              <c:f>Munka1!$A$36:$A$37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Munka1!$B$36:$B$37</c:f>
              <c:numCache>
                <c:formatCode>#,##0.00\%</c:formatCode>
                <c:ptCount val="2"/>
                <c:pt idx="0">
                  <c:v>99.72</c:v>
                </c:pt>
                <c:pt idx="1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Munka1!$C$35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294117647058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Munka1!$A$36:$A$37</c:f>
              <c:strCache>
                <c:ptCount val="2"/>
                <c:pt idx="0">
                  <c:v>Igen</c:v>
                </c:pt>
                <c:pt idx="1">
                  <c:v>Nem</c:v>
                </c:pt>
              </c:strCache>
            </c:strRef>
          </c:cat>
          <c:val>
            <c:numRef>
              <c:f>Munka1!$C$36:$C$37</c:f>
              <c:numCache>
                <c:formatCode>#,##0.00\%</c:formatCode>
                <c:ptCount val="2"/>
                <c:pt idx="0">
                  <c:v>98.990000000000023</c:v>
                </c:pt>
                <c:pt idx="1">
                  <c:v>1.01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8722048"/>
        <c:axId val="258754816"/>
      </c:barChart>
      <c:catAx>
        <c:axId val="258722048"/>
        <c:scaling>
          <c:orientation val="minMax"/>
        </c:scaling>
        <c:delete val="0"/>
        <c:axPos val="b"/>
        <c:majorTickMark val="out"/>
        <c:minorTickMark val="none"/>
        <c:tickLblPos val="nextTo"/>
        <c:crossAx val="258754816"/>
        <c:crosses val="autoZero"/>
        <c:auto val="1"/>
        <c:lblAlgn val="ctr"/>
        <c:lblOffset val="100"/>
        <c:noMultiLvlLbl val="0"/>
      </c:catAx>
      <c:valAx>
        <c:axId val="258754816"/>
        <c:scaling>
          <c:orientation val="minMax"/>
        </c:scaling>
        <c:delete val="0"/>
        <c:axPos val="l"/>
        <c:majorGridlines/>
        <c:numFmt formatCode="#,##0.00\%" sourceLinked="1"/>
        <c:majorTickMark val="out"/>
        <c:minorTickMark val="none"/>
        <c:tickLblPos val="nextTo"/>
        <c:crossAx val="2587220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Munka1!$B$42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cat>
            <c:strRef>
              <c:f>Munka1!$A$43:$A$45</c:f>
              <c:strCache>
                <c:ptCount val="3"/>
                <c:pt idx="0">
                  <c:v>Jól összefoglalta a szabályzat lényeges elemeit, nagyon jól fel tudtam készülni belőle.</c:v>
                </c:pt>
                <c:pt idx="1">
                  <c:v>Segítette a lényegi elemek megismerését, de a nyilatkozathoz el kellett olvasni magát a szabályzatot is.</c:v>
                </c:pt>
                <c:pt idx="2">
                  <c:v>Nem segítette a szabályzat lényegi elemeinek megismerését.</c:v>
                </c:pt>
              </c:strCache>
            </c:strRef>
          </c:cat>
          <c:val>
            <c:numRef>
              <c:f>Munka1!$B$43:$B$45</c:f>
              <c:numCache>
                <c:formatCode>#,##0.00\%</c:formatCode>
                <c:ptCount val="3"/>
                <c:pt idx="0">
                  <c:v>61.43</c:v>
                </c:pt>
                <c:pt idx="1">
                  <c:v>37.74</c:v>
                </c:pt>
                <c:pt idx="2">
                  <c:v>0.83000000000000018</c:v>
                </c:pt>
              </c:numCache>
            </c:numRef>
          </c:val>
        </c:ser>
        <c:ser>
          <c:idx val="1"/>
          <c:order val="1"/>
          <c:tx>
            <c:strRef>
              <c:f>Munka1!$C$42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cat>
            <c:strRef>
              <c:f>Munka1!$A$43:$A$45</c:f>
              <c:strCache>
                <c:ptCount val="3"/>
                <c:pt idx="0">
                  <c:v>Jól összefoglalta a szabályzat lényeges elemeit, nagyon jól fel tudtam készülni belőle.</c:v>
                </c:pt>
                <c:pt idx="1">
                  <c:v>Segítette a lényegi elemek megismerését, de a nyilatkozathoz el kellett olvasni magát a szabályzatot is.</c:v>
                </c:pt>
                <c:pt idx="2">
                  <c:v>Nem segítette a szabályzat lényegi elemeinek megismerését.</c:v>
                </c:pt>
              </c:strCache>
            </c:strRef>
          </c:cat>
          <c:val>
            <c:numRef>
              <c:f>Munka1!$C$43:$C$45</c:f>
              <c:numCache>
                <c:formatCode>#,##0.00\%</c:formatCode>
                <c:ptCount val="3"/>
                <c:pt idx="0">
                  <c:v>47.120000000000012</c:v>
                </c:pt>
                <c:pt idx="1">
                  <c:v>52.54</c:v>
                </c:pt>
                <c:pt idx="2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8790144"/>
        <c:axId val="258791680"/>
      </c:barChart>
      <c:catAx>
        <c:axId val="25879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258791680"/>
        <c:crosses val="autoZero"/>
        <c:auto val="1"/>
        <c:lblAlgn val="ctr"/>
        <c:lblOffset val="100"/>
        <c:noMultiLvlLbl val="0"/>
      </c:catAx>
      <c:valAx>
        <c:axId val="258791680"/>
        <c:scaling>
          <c:orientation val="minMax"/>
        </c:scaling>
        <c:delete val="0"/>
        <c:axPos val="l"/>
        <c:majorGridlines/>
        <c:numFmt formatCode="#,##0.00\%" sourceLinked="1"/>
        <c:majorTickMark val="out"/>
        <c:minorTickMark val="none"/>
        <c:tickLblPos val="nextTo"/>
        <c:crossAx val="258790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Munka1!$B$50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cat>
            <c:strRef>
              <c:f>Munka1!$A$51:$A$54</c:f>
              <c:strCache>
                <c:ptCount val="4"/>
                <c:pt idx="0">
                  <c:v>Kötöttségektől mentesen tanulhattam.</c:v>
                </c:pt>
                <c:pt idx="1">
                  <c:v>Logikus összefoglalását és felépítését kaptam a szabályzat szövegének.</c:v>
                </c:pt>
                <c:pt idx="2">
                  <c:v>A beépített feladatok révén gyorsabban elsajátítottam az ismeretanyagot.</c:v>
                </c:pt>
                <c:pt idx="3">
                  <c:v>Szórakoztatóbb (és így gyorsabban megérthető/megtanulható) volt.</c:v>
                </c:pt>
              </c:strCache>
            </c:strRef>
          </c:cat>
          <c:val>
            <c:numRef>
              <c:f>Munka1!$B$51:$B$54</c:f>
              <c:numCache>
                <c:formatCode>#,##0.00\%</c:formatCode>
                <c:ptCount val="4"/>
                <c:pt idx="0">
                  <c:v>73</c:v>
                </c:pt>
                <c:pt idx="1">
                  <c:v>42.98</c:v>
                </c:pt>
                <c:pt idx="2">
                  <c:v>32.230000000000011</c:v>
                </c:pt>
                <c:pt idx="3">
                  <c:v>38.020000000000003</c:v>
                </c:pt>
              </c:numCache>
            </c:numRef>
          </c:val>
        </c:ser>
        <c:ser>
          <c:idx val="1"/>
          <c:order val="1"/>
          <c:tx>
            <c:strRef>
              <c:f>Munka1!$C$50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cat>
            <c:strRef>
              <c:f>Munka1!$A$51:$A$54</c:f>
              <c:strCache>
                <c:ptCount val="4"/>
                <c:pt idx="0">
                  <c:v>Kötöttségektől mentesen tanulhattam.</c:v>
                </c:pt>
                <c:pt idx="1">
                  <c:v>Logikus összefoglalását és felépítését kaptam a szabályzat szövegének.</c:v>
                </c:pt>
                <c:pt idx="2">
                  <c:v>A beépített feladatok révén gyorsabban elsajátítottam az ismeretanyagot.</c:v>
                </c:pt>
                <c:pt idx="3">
                  <c:v>Szórakoztatóbb (és így gyorsabban megérthető/megtanulható) volt.</c:v>
                </c:pt>
              </c:strCache>
            </c:strRef>
          </c:cat>
          <c:val>
            <c:numRef>
              <c:f>Munka1!$C$51:$C$54</c:f>
              <c:numCache>
                <c:formatCode>#,##0.00\%</c:formatCode>
                <c:ptCount val="4"/>
                <c:pt idx="0">
                  <c:v>29.8</c:v>
                </c:pt>
                <c:pt idx="1">
                  <c:v>36.4</c:v>
                </c:pt>
                <c:pt idx="2">
                  <c:v>20.6</c:v>
                </c:pt>
                <c:pt idx="3">
                  <c:v>13.2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8799104"/>
        <c:axId val="259941504"/>
      </c:barChart>
      <c:catAx>
        <c:axId val="25879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259941504"/>
        <c:crosses val="autoZero"/>
        <c:auto val="1"/>
        <c:lblAlgn val="ctr"/>
        <c:lblOffset val="100"/>
        <c:noMultiLvlLbl val="0"/>
      </c:catAx>
      <c:valAx>
        <c:axId val="259941504"/>
        <c:scaling>
          <c:orientation val="minMax"/>
        </c:scaling>
        <c:delete val="0"/>
        <c:axPos val="l"/>
        <c:majorGridlines/>
        <c:numFmt formatCode="#,##0.00\%" sourceLinked="1"/>
        <c:majorTickMark val="out"/>
        <c:minorTickMark val="none"/>
        <c:tickLblPos val="nextTo"/>
        <c:crossAx val="2587991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Munka1!$B$59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cat>
            <c:strRef>
              <c:f>Munka1!$A$60:$A$62</c:f>
              <c:strCache>
                <c:ptCount val="3"/>
                <c:pt idx="0">
                  <c:v>A sima, hagyományos szöveg.</c:v>
                </c:pt>
                <c:pt idx="1">
                  <c:v>A szöveg, egy találó, a megértést segítő illusztrációval.</c:v>
                </c:pt>
                <c:pt idx="2">
                  <c:v>Az interaktív feladatok.</c:v>
                </c:pt>
              </c:strCache>
            </c:strRef>
          </c:cat>
          <c:val>
            <c:numRef>
              <c:f>Munka1!$B$60:$B$62</c:f>
              <c:numCache>
                <c:formatCode>#,##0.00\%</c:formatCode>
                <c:ptCount val="3"/>
                <c:pt idx="0">
                  <c:v>20.66</c:v>
                </c:pt>
                <c:pt idx="1">
                  <c:v>37.47</c:v>
                </c:pt>
                <c:pt idx="2">
                  <c:v>41.87</c:v>
                </c:pt>
              </c:numCache>
            </c:numRef>
          </c:val>
        </c:ser>
        <c:ser>
          <c:idx val="1"/>
          <c:order val="1"/>
          <c:tx>
            <c:strRef>
              <c:f>Munka1!$C$59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0476190476190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9841269841270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Munka1!$A$60:$A$62</c:f>
              <c:strCache>
                <c:ptCount val="3"/>
                <c:pt idx="0">
                  <c:v>A sima, hagyományos szöveg.</c:v>
                </c:pt>
                <c:pt idx="1">
                  <c:v>A szöveg, egy találó, a megértést segítő illusztrációval.</c:v>
                </c:pt>
                <c:pt idx="2">
                  <c:v>Az interaktív feladatok.</c:v>
                </c:pt>
              </c:strCache>
            </c:strRef>
          </c:cat>
          <c:val>
            <c:numRef>
              <c:f>Munka1!$C$60:$C$62</c:f>
              <c:numCache>
                <c:formatCode>#,##0.00\%</c:formatCode>
                <c:ptCount val="3"/>
                <c:pt idx="0">
                  <c:v>9.2200000000000024</c:v>
                </c:pt>
                <c:pt idx="1">
                  <c:v>68.260000000000005</c:v>
                </c:pt>
                <c:pt idx="2">
                  <c:v>22.53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059520"/>
        <c:axId val="260062208"/>
      </c:barChart>
      <c:catAx>
        <c:axId val="26005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260062208"/>
        <c:crosses val="autoZero"/>
        <c:auto val="1"/>
        <c:lblAlgn val="ctr"/>
        <c:lblOffset val="100"/>
        <c:noMultiLvlLbl val="0"/>
      </c:catAx>
      <c:valAx>
        <c:axId val="260062208"/>
        <c:scaling>
          <c:orientation val="minMax"/>
        </c:scaling>
        <c:delete val="0"/>
        <c:axPos val="l"/>
        <c:majorGridlines/>
        <c:numFmt formatCode="#,##0.00\%" sourceLinked="1"/>
        <c:majorTickMark val="out"/>
        <c:minorTickMark val="none"/>
        <c:tickLblPos val="nextTo"/>
        <c:crossAx val="2600595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Munka1!$B$67</c:f>
              <c:strCache>
                <c:ptCount val="1"/>
                <c:pt idx="0">
                  <c:v>Moodle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62695547533092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012578616352207E-2"/>
                  <c:y val="2.8880866425992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39622641509448E-3"/>
                  <c:y val="-1.92539109506618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Munka1!$A$68:$A$71</c:f>
              <c:strCache>
                <c:ptCount val="4"/>
                <c:pt idx="0">
                  <c:v>Sima, hagyományos szöveg.</c:v>
                </c:pt>
                <c:pt idx="1">
                  <c:v>Találó, a megértést segítő illusztrációk.</c:v>
                </c:pt>
                <c:pt idx="2">
                  <c:v>Interaktív feladatok.</c:v>
                </c:pt>
                <c:pt idx="3">
                  <c:v>Gyakorlatok.</c:v>
                </c:pt>
              </c:strCache>
            </c:strRef>
          </c:cat>
          <c:val>
            <c:numRef>
              <c:f>Munka1!$B$68:$B$71</c:f>
              <c:numCache>
                <c:formatCode>#,##0.00\%</c:formatCode>
                <c:ptCount val="4"/>
                <c:pt idx="0">
                  <c:v>15.7</c:v>
                </c:pt>
                <c:pt idx="1">
                  <c:v>36.64</c:v>
                </c:pt>
                <c:pt idx="2">
                  <c:v>47.11</c:v>
                </c:pt>
                <c:pt idx="3">
                  <c:v>29.479999999999993</c:v>
                </c:pt>
              </c:numCache>
            </c:numRef>
          </c:val>
        </c:ser>
        <c:ser>
          <c:idx val="1"/>
          <c:order val="1"/>
          <c:tx>
            <c:strRef>
              <c:f>Munka1!$C$67</c:f>
              <c:strCache>
                <c:ptCount val="1"/>
                <c:pt idx="0">
                  <c:v>Ilias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12578616352238E-2"/>
                  <c:y val="1.92539109506618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67924528301886E-2"/>
                  <c:y val="4.8134777376654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867924528301886E-2"/>
                  <c:y val="2.40673886883273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Munka1!$A$68:$A$71</c:f>
              <c:strCache>
                <c:ptCount val="4"/>
                <c:pt idx="0">
                  <c:v>Sima, hagyományos szöveg.</c:v>
                </c:pt>
                <c:pt idx="1">
                  <c:v>Találó, a megértést segítő illusztrációk.</c:v>
                </c:pt>
                <c:pt idx="2">
                  <c:v>Interaktív feladatok.</c:v>
                </c:pt>
                <c:pt idx="3">
                  <c:v>Gyakorlatok.</c:v>
                </c:pt>
              </c:strCache>
            </c:strRef>
          </c:cat>
          <c:val>
            <c:numRef>
              <c:f>Munka1!$C$68:$C$71</c:f>
              <c:numCache>
                <c:formatCode>#,##0.00\%</c:formatCode>
                <c:ptCount val="4"/>
                <c:pt idx="0">
                  <c:v>5.94</c:v>
                </c:pt>
                <c:pt idx="1">
                  <c:v>43.94</c:v>
                </c:pt>
                <c:pt idx="2">
                  <c:v>34.44</c:v>
                </c:pt>
                <c:pt idx="3">
                  <c:v>15.68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178688"/>
        <c:axId val="260180992"/>
      </c:barChart>
      <c:catAx>
        <c:axId val="260178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260180992"/>
        <c:crosses val="autoZero"/>
        <c:auto val="1"/>
        <c:lblAlgn val="ctr"/>
        <c:lblOffset val="100"/>
        <c:noMultiLvlLbl val="0"/>
      </c:catAx>
      <c:valAx>
        <c:axId val="260180992"/>
        <c:scaling>
          <c:orientation val="minMax"/>
        </c:scaling>
        <c:delete val="0"/>
        <c:axPos val="l"/>
        <c:majorGridlines/>
        <c:numFmt formatCode="#,##0.00\%" sourceLinked="1"/>
        <c:majorTickMark val="none"/>
        <c:minorTickMark val="none"/>
        <c:tickLblPos val="nextTo"/>
        <c:crossAx val="2601786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159C1-5D81-4737-AA4C-70ADDC8DF262}" type="doc">
      <dgm:prSet loTypeId="urn:microsoft.com/office/officeart/2005/8/layout/equation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A572D8F2-0740-4BCD-A48E-B78351BACE49}">
      <dgm:prSet phldrT="[Szöveg]"/>
      <dgm:spPr/>
      <dgm:t>
        <a:bodyPr/>
        <a:lstStyle/>
        <a:p>
          <a:r>
            <a:rPr lang="hu-HU" dirty="0" err="1" smtClean="0"/>
            <a:t>Moodle</a:t>
          </a:r>
          <a:endParaRPr lang="hu-HU" dirty="0"/>
        </a:p>
      </dgm:t>
    </dgm:pt>
    <dgm:pt modelId="{75ED1608-57C3-4BD5-AC9D-3BF77DA76FB4}" type="parTrans" cxnId="{D42C43C7-713D-404E-8A12-E4E5ABEB358E}">
      <dgm:prSet/>
      <dgm:spPr/>
      <dgm:t>
        <a:bodyPr/>
        <a:lstStyle/>
        <a:p>
          <a:endParaRPr lang="hu-HU"/>
        </a:p>
      </dgm:t>
    </dgm:pt>
    <dgm:pt modelId="{90EE85CD-837D-4480-B9CA-1C27786FE9C5}" type="sibTrans" cxnId="{D42C43C7-713D-404E-8A12-E4E5ABEB358E}">
      <dgm:prSet/>
      <dgm:spPr/>
      <dgm:t>
        <a:bodyPr/>
        <a:lstStyle/>
        <a:p>
          <a:endParaRPr lang="hu-HU"/>
        </a:p>
      </dgm:t>
    </dgm:pt>
    <dgm:pt modelId="{6AE1389A-4FE3-463D-B5B0-1E70B253AADE}">
      <dgm:prSet phldrT="[Szöveg]"/>
      <dgm:spPr/>
      <dgm:t>
        <a:bodyPr/>
        <a:lstStyle/>
        <a:p>
          <a:r>
            <a:rPr lang="hu-HU" dirty="0" smtClean="0"/>
            <a:t>Adóügyi szakterület</a:t>
          </a:r>
          <a:endParaRPr lang="hu-HU" dirty="0"/>
        </a:p>
      </dgm:t>
    </dgm:pt>
    <dgm:pt modelId="{47D45D74-D3AE-494A-A67C-871FF15E0096}" type="parTrans" cxnId="{9180360D-4F57-4229-8BF8-4467F7E18567}">
      <dgm:prSet/>
      <dgm:spPr/>
      <dgm:t>
        <a:bodyPr/>
        <a:lstStyle/>
        <a:p>
          <a:endParaRPr lang="hu-HU"/>
        </a:p>
      </dgm:t>
    </dgm:pt>
    <dgm:pt modelId="{37F6A2C5-2D9D-4A8A-9EC3-0D3932C5B2FB}" type="sibTrans" cxnId="{9180360D-4F57-4229-8BF8-4467F7E18567}">
      <dgm:prSet/>
      <dgm:spPr/>
      <dgm:t>
        <a:bodyPr/>
        <a:lstStyle/>
        <a:p>
          <a:endParaRPr lang="hu-HU"/>
        </a:p>
      </dgm:t>
    </dgm:pt>
    <dgm:pt modelId="{1E059AF4-0EEE-43A5-AD59-74EA7FEB9638}">
      <dgm:prSet phldrT="[Szöveg]"/>
      <dgm:spPr/>
      <dgm:t>
        <a:bodyPr/>
        <a:lstStyle/>
        <a:p>
          <a:r>
            <a:rPr lang="hu-HU" dirty="0" smtClean="0"/>
            <a:t>NAV képzési keretrendszerei</a:t>
          </a:r>
          <a:endParaRPr lang="hu-HU" dirty="0"/>
        </a:p>
      </dgm:t>
    </dgm:pt>
    <dgm:pt modelId="{1A136D4B-0C6B-4709-9F80-1A52122272BC}" type="parTrans" cxnId="{13BB8801-2E6E-4801-AE0A-D6DA66830728}">
      <dgm:prSet/>
      <dgm:spPr/>
      <dgm:t>
        <a:bodyPr/>
        <a:lstStyle/>
        <a:p>
          <a:endParaRPr lang="hu-HU"/>
        </a:p>
      </dgm:t>
    </dgm:pt>
    <dgm:pt modelId="{5B6D9F5C-C14B-4D24-88BA-57E9BB86A0CC}" type="sibTrans" cxnId="{13BB8801-2E6E-4801-AE0A-D6DA66830728}">
      <dgm:prSet/>
      <dgm:spPr/>
      <dgm:t>
        <a:bodyPr/>
        <a:lstStyle/>
        <a:p>
          <a:endParaRPr lang="hu-HU"/>
        </a:p>
      </dgm:t>
    </dgm:pt>
    <dgm:pt modelId="{99D5234F-5167-49A1-A6BC-1578DDB7ADC2}">
      <dgm:prSet phldrT="[Szöveg]"/>
      <dgm:spPr/>
      <dgm:t>
        <a:bodyPr/>
        <a:lstStyle/>
        <a:p>
          <a:r>
            <a:rPr lang="hu-HU" dirty="0" err="1" smtClean="0"/>
            <a:t>Ilias</a:t>
          </a:r>
          <a:endParaRPr lang="hu-HU" dirty="0"/>
        </a:p>
      </dgm:t>
    </dgm:pt>
    <dgm:pt modelId="{0487F7F3-01D2-4308-B68A-B58C266F5FA6}" type="parTrans" cxnId="{03CB8174-C95C-4DC8-A4E8-EA6558347041}">
      <dgm:prSet/>
      <dgm:spPr/>
      <dgm:t>
        <a:bodyPr/>
        <a:lstStyle/>
        <a:p>
          <a:endParaRPr lang="hu-HU"/>
        </a:p>
      </dgm:t>
    </dgm:pt>
    <dgm:pt modelId="{15856E82-5DFF-46F4-A9AC-62838C799BF2}" type="sibTrans" cxnId="{03CB8174-C95C-4DC8-A4E8-EA6558347041}">
      <dgm:prSet/>
      <dgm:spPr/>
      <dgm:t>
        <a:bodyPr/>
        <a:lstStyle/>
        <a:p>
          <a:endParaRPr lang="hu-HU"/>
        </a:p>
      </dgm:t>
    </dgm:pt>
    <dgm:pt modelId="{C7364111-8B16-48E5-B2C0-EAA04641D936}">
      <dgm:prSet phldrT="[Szöveg]"/>
      <dgm:spPr/>
      <dgm:t>
        <a:bodyPr/>
        <a:lstStyle/>
        <a:p>
          <a:r>
            <a:rPr lang="hu-HU" dirty="0" smtClean="0"/>
            <a:t>Vámszakmai terület</a:t>
          </a:r>
          <a:endParaRPr lang="hu-HU" dirty="0"/>
        </a:p>
      </dgm:t>
    </dgm:pt>
    <dgm:pt modelId="{468938ED-4B2A-4DFC-BDB5-0A36E4526BE1}" type="parTrans" cxnId="{A38955C8-10FC-49E4-8046-51E09F4F9ABE}">
      <dgm:prSet/>
      <dgm:spPr/>
      <dgm:t>
        <a:bodyPr/>
        <a:lstStyle/>
        <a:p>
          <a:endParaRPr lang="hu-HU"/>
        </a:p>
      </dgm:t>
    </dgm:pt>
    <dgm:pt modelId="{985AB27C-0A9C-44D6-9CAE-AC5BF31F1380}" type="sibTrans" cxnId="{A38955C8-10FC-49E4-8046-51E09F4F9ABE}">
      <dgm:prSet/>
      <dgm:spPr/>
      <dgm:t>
        <a:bodyPr/>
        <a:lstStyle/>
        <a:p>
          <a:endParaRPr lang="hu-HU"/>
        </a:p>
      </dgm:t>
    </dgm:pt>
    <dgm:pt modelId="{85EFCB62-96BA-4FEC-B316-8A96312F778A}" type="pres">
      <dgm:prSet presAssocID="{697159C1-5D81-4737-AA4C-70ADDC8DF2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21EEE4-AAAD-4E74-A6D7-65512B8C26F1}" type="pres">
      <dgm:prSet presAssocID="{697159C1-5D81-4737-AA4C-70ADDC8DF262}" presName="vNodes" presStyleCnt="0"/>
      <dgm:spPr/>
      <dgm:t>
        <a:bodyPr/>
        <a:lstStyle/>
        <a:p>
          <a:endParaRPr lang="hu-HU"/>
        </a:p>
      </dgm:t>
    </dgm:pt>
    <dgm:pt modelId="{DB54D734-774C-46D0-AD8E-DD09C121D85E}" type="pres">
      <dgm:prSet presAssocID="{A572D8F2-0740-4BCD-A48E-B78351BACE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1E1C00-024A-4D93-8CE8-E0D29F4E2815}" type="pres">
      <dgm:prSet presAssocID="{90EE85CD-837D-4480-B9CA-1C27786FE9C5}" presName="spacerT" presStyleCnt="0"/>
      <dgm:spPr/>
      <dgm:t>
        <a:bodyPr/>
        <a:lstStyle/>
        <a:p>
          <a:endParaRPr lang="hu-HU"/>
        </a:p>
      </dgm:t>
    </dgm:pt>
    <dgm:pt modelId="{34112B7E-2FF7-49CC-9426-E1808F0BA5D5}" type="pres">
      <dgm:prSet presAssocID="{90EE85CD-837D-4480-B9CA-1C27786FE9C5}" presName="sibTrans" presStyleLbl="sibTrans2D1" presStyleIdx="0" presStyleCnt="2"/>
      <dgm:spPr/>
      <dgm:t>
        <a:bodyPr/>
        <a:lstStyle/>
        <a:p>
          <a:endParaRPr lang="hu-HU"/>
        </a:p>
      </dgm:t>
    </dgm:pt>
    <dgm:pt modelId="{7D7A8280-7CBD-4F63-AD3C-0BD879E7CD36}" type="pres">
      <dgm:prSet presAssocID="{90EE85CD-837D-4480-B9CA-1C27786FE9C5}" presName="spacerB" presStyleCnt="0"/>
      <dgm:spPr/>
      <dgm:t>
        <a:bodyPr/>
        <a:lstStyle/>
        <a:p>
          <a:endParaRPr lang="hu-HU"/>
        </a:p>
      </dgm:t>
    </dgm:pt>
    <dgm:pt modelId="{C551285C-885B-4C3D-A838-8A46CA6855ED}" type="pres">
      <dgm:prSet presAssocID="{99D5234F-5167-49A1-A6BC-1578DDB7AD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78F4A6-E6FA-44F2-91E9-789C058441BB}" type="pres">
      <dgm:prSet presAssocID="{697159C1-5D81-4737-AA4C-70ADDC8DF262}" presName="sibTransLast" presStyleLbl="sibTrans2D1" presStyleIdx="1" presStyleCnt="2"/>
      <dgm:spPr/>
      <dgm:t>
        <a:bodyPr/>
        <a:lstStyle/>
        <a:p>
          <a:endParaRPr lang="hu-HU"/>
        </a:p>
      </dgm:t>
    </dgm:pt>
    <dgm:pt modelId="{7641697B-3071-45C3-9A88-3211602BC766}" type="pres">
      <dgm:prSet presAssocID="{697159C1-5D81-4737-AA4C-70ADDC8DF262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5594AD27-3073-424C-B984-7845AB8DCF0E}" type="pres">
      <dgm:prSet presAssocID="{697159C1-5D81-4737-AA4C-70ADDC8DF26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3CB8174-C95C-4DC8-A4E8-EA6558347041}" srcId="{697159C1-5D81-4737-AA4C-70ADDC8DF262}" destId="{99D5234F-5167-49A1-A6BC-1578DDB7ADC2}" srcOrd="1" destOrd="0" parTransId="{0487F7F3-01D2-4308-B68A-B58C266F5FA6}" sibTransId="{15856E82-5DFF-46F4-A9AC-62838C799BF2}"/>
    <dgm:cxn modelId="{E2806B8B-794B-45B9-81D3-C3C43234654D}" type="presOf" srcId="{1E059AF4-0EEE-43A5-AD59-74EA7FEB9638}" destId="{5594AD27-3073-424C-B984-7845AB8DCF0E}" srcOrd="0" destOrd="0" presId="urn:microsoft.com/office/officeart/2005/8/layout/equation2"/>
    <dgm:cxn modelId="{A38955C8-10FC-49E4-8046-51E09F4F9ABE}" srcId="{99D5234F-5167-49A1-A6BC-1578DDB7ADC2}" destId="{C7364111-8B16-48E5-B2C0-EAA04641D936}" srcOrd="0" destOrd="0" parTransId="{468938ED-4B2A-4DFC-BDB5-0A36E4526BE1}" sibTransId="{985AB27C-0A9C-44D6-9CAE-AC5BF31F1380}"/>
    <dgm:cxn modelId="{925EB123-156C-4A9F-ADCE-07DF5C57BC91}" type="presOf" srcId="{697159C1-5D81-4737-AA4C-70ADDC8DF262}" destId="{85EFCB62-96BA-4FEC-B316-8A96312F778A}" srcOrd="0" destOrd="0" presId="urn:microsoft.com/office/officeart/2005/8/layout/equation2"/>
    <dgm:cxn modelId="{D42C43C7-713D-404E-8A12-E4E5ABEB358E}" srcId="{697159C1-5D81-4737-AA4C-70ADDC8DF262}" destId="{A572D8F2-0740-4BCD-A48E-B78351BACE49}" srcOrd="0" destOrd="0" parTransId="{75ED1608-57C3-4BD5-AC9D-3BF77DA76FB4}" sibTransId="{90EE85CD-837D-4480-B9CA-1C27786FE9C5}"/>
    <dgm:cxn modelId="{9E6924ED-0134-4109-BBF7-32FFA5E54903}" type="presOf" srcId="{15856E82-5DFF-46F4-A9AC-62838C799BF2}" destId="{6778F4A6-E6FA-44F2-91E9-789C058441BB}" srcOrd="0" destOrd="0" presId="urn:microsoft.com/office/officeart/2005/8/layout/equation2"/>
    <dgm:cxn modelId="{ACC51559-295D-426D-8880-0A59BEBB6177}" type="presOf" srcId="{90EE85CD-837D-4480-B9CA-1C27786FE9C5}" destId="{34112B7E-2FF7-49CC-9426-E1808F0BA5D5}" srcOrd="0" destOrd="0" presId="urn:microsoft.com/office/officeart/2005/8/layout/equation2"/>
    <dgm:cxn modelId="{09CD002E-AD4F-4742-BC8F-BA91CC8A7542}" type="presOf" srcId="{C7364111-8B16-48E5-B2C0-EAA04641D936}" destId="{C551285C-885B-4C3D-A838-8A46CA6855ED}" srcOrd="0" destOrd="1" presId="urn:microsoft.com/office/officeart/2005/8/layout/equation2"/>
    <dgm:cxn modelId="{4D5BF19B-136F-4605-8669-22597CCB0C89}" type="presOf" srcId="{A572D8F2-0740-4BCD-A48E-B78351BACE49}" destId="{DB54D734-774C-46D0-AD8E-DD09C121D85E}" srcOrd="0" destOrd="0" presId="urn:microsoft.com/office/officeart/2005/8/layout/equation2"/>
    <dgm:cxn modelId="{FA0D3996-D2F4-48C8-A28A-7D26F11F9AE7}" type="presOf" srcId="{6AE1389A-4FE3-463D-B5B0-1E70B253AADE}" destId="{DB54D734-774C-46D0-AD8E-DD09C121D85E}" srcOrd="0" destOrd="1" presId="urn:microsoft.com/office/officeart/2005/8/layout/equation2"/>
    <dgm:cxn modelId="{13BB8801-2E6E-4801-AE0A-D6DA66830728}" srcId="{697159C1-5D81-4737-AA4C-70ADDC8DF262}" destId="{1E059AF4-0EEE-43A5-AD59-74EA7FEB9638}" srcOrd="2" destOrd="0" parTransId="{1A136D4B-0C6B-4709-9F80-1A52122272BC}" sibTransId="{5B6D9F5C-C14B-4D24-88BA-57E9BB86A0CC}"/>
    <dgm:cxn modelId="{0CD3EF8F-4059-497C-92D0-EA8D90883DB9}" type="presOf" srcId="{99D5234F-5167-49A1-A6BC-1578DDB7ADC2}" destId="{C551285C-885B-4C3D-A838-8A46CA6855ED}" srcOrd="0" destOrd="0" presId="urn:microsoft.com/office/officeart/2005/8/layout/equation2"/>
    <dgm:cxn modelId="{9180360D-4F57-4229-8BF8-4467F7E18567}" srcId="{A572D8F2-0740-4BCD-A48E-B78351BACE49}" destId="{6AE1389A-4FE3-463D-B5B0-1E70B253AADE}" srcOrd="0" destOrd="0" parTransId="{47D45D74-D3AE-494A-A67C-871FF15E0096}" sibTransId="{37F6A2C5-2D9D-4A8A-9EC3-0D3932C5B2FB}"/>
    <dgm:cxn modelId="{7EC173CC-9E13-4CFC-B32A-5CAF34620EC5}" type="presOf" srcId="{15856E82-5DFF-46F4-A9AC-62838C799BF2}" destId="{7641697B-3071-45C3-9A88-3211602BC766}" srcOrd="1" destOrd="0" presId="urn:microsoft.com/office/officeart/2005/8/layout/equation2"/>
    <dgm:cxn modelId="{69183209-DD39-400F-8A5E-C222D3CA6421}" type="presParOf" srcId="{85EFCB62-96BA-4FEC-B316-8A96312F778A}" destId="{0021EEE4-AAAD-4E74-A6D7-65512B8C26F1}" srcOrd="0" destOrd="0" presId="urn:microsoft.com/office/officeart/2005/8/layout/equation2"/>
    <dgm:cxn modelId="{8BFFFDCC-B7EA-47F4-8243-17CA9F154AF8}" type="presParOf" srcId="{0021EEE4-AAAD-4E74-A6D7-65512B8C26F1}" destId="{DB54D734-774C-46D0-AD8E-DD09C121D85E}" srcOrd="0" destOrd="0" presId="urn:microsoft.com/office/officeart/2005/8/layout/equation2"/>
    <dgm:cxn modelId="{66DC60FF-963F-4C31-AE63-DF3949BC6B0C}" type="presParOf" srcId="{0021EEE4-AAAD-4E74-A6D7-65512B8C26F1}" destId="{E41E1C00-024A-4D93-8CE8-E0D29F4E2815}" srcOrd="1" destOrd="0" presId="urn:microsoft.com/office/officeart/2005/8/layout/equation2"/>
    <dgm:cxn modelId="{872EFA86-849E-45BA-8A42-8DA6AB7C736D}" type="presParOf" srcId="{0021EEE4-AAAD-4E74-A6D7-65512B8C26F1}" destId="{34112B7E-2FF7-49CC-9426-E1808F0BA5D5}" srcOrd="2" destOrd="0" presId="urn:microsoft.com/office/officeart/2005/8/layout/equation2"/>
    <dgm:cxn modelId="{10916B11-F2EC-4D90-9AC3-4885B67BA9A7}" type="presParOf" srcId="{0021EEE4-AAAD-4E74-A6D7-65512B8C26F1}" destId="{7D7A8280-7CBD-4F63-AD3C-0BD879E7CD36}" srcOrd="3" destOrd="0" presId="urn:microsoft.com/office/officeart/2005/8/layout/equation2"/>
    <dgm:cxn modelId="{8CECE69D-1525-4DC2-93D1-E96546C821A9}" type="presParOf" srcId="{0021EEE4-AAAD-4E74-A6D7-65512B8C26F1}" destId="{C551285C-885B-4C3D-A838-8A46CA6855ED}" srcOrd="4" destOrd="0" presId="urn:microsoft.com/office/officeart/2005/8/layout/equation2"/>
    <dgm:cxn modelId="{55D261B5-4F83-4AFC-B99E-820F3D48FD62}" type="presParOf" srcId="{85EFCB62-96BA-4FEC-B316-8A96312F778A}" destId="{6778F4A6-E6FA-44F2-91E9-789C058441BB}" srcOrd="1" destOrd="0" presId="urn:microsoft.com/office/officeart/2005/8/layout/equation2"/>
    <dgm:cxn modelId="{BE540D2A-80D4-4D48-98EB-E9A69DD4FB5F}" type="presParOf" srcId="{6778F4A6-E6FA-44F2-91E9-789C058441BB}" destId="{7641697B-3071-45C3-9A88-3211602BC766}" srcOrd="0" destOrd="0" presId="urn:microsoft.com/office/officeart/2005/8/layout/equation2"/>
    <dgm:cxn modelId="{1944A4C2-F0F3-4CBB-899A-DE73AECB5FA9}" type="presParOf" srcId="{85EFCB62-96BA-4FEC-B316-8A96312F778A}" destId="{5594AD27-3073-424C-B984-7845AB8DCF0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A4C66-511E-499F-BCC0-11507B1B6B6C}" type="doc">
      <dgm:prSet loTypeId="urn:microsoft.com/office/officeart/2005/8/layout/hProcess6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18FE225C-BD75-4B81-B0A2-737DDF07E41E}">
      <dgm:prSet phldrT="[Szöveg]"/>
      <dgm:spPr/>
      <dgm:t>
        <a:bodyPr/>
        <a:lstStyle/>
        <a:p>
          <a:r>
            <a:rPr lang="hu-HU" smtClean="0"/>
            <a:t>Külső igény</a:t>
          </a:r>
          <a:endParaRPr lang="hu-HU"/>
        </a:p>
      </dgm:t>
    </dgm:pt>
    <dgm:pt modelId="{2820D626-4957-4FBC-B87C-2402B7B24FD5}" type="parTrans" cxnId="{E05BF23E-597A-455C-8441-BEFA25C1D1F4}">
      <dgm:prSet/>
      <dgm:spPr/>
      <dgm:t>
        <a:bodyPr/>
        <a:lstStyle/>
        <a:p>
          <a:endParaRPr lang="hu-HU"/>
        </a:p>
      </dgm:t>
    </dgm:pt>
    <dgm:pt modelId="{216F7DD5-BC95-40E7-BF86-2A5BB7445DC1}" type="sibTrans" cxnId="{E05BF23E-597A-455C-8441-BEFA25C1D1F4}">
      <dgm:prSet/>
      <dgm:spPr/>
      <dgm:t>
        <a:bodyPr/>
        <a:lstStyle/>
        <a:p>
          <a:endParaRPr lang="hu-HU"/>
        </a:p>
      </dgm:t>
    </dgm:pt>
    <dgm:pt modelId="{E894C6D2-DADF-4296-9551-426BDE3469EC}">
      <dgm:prSet phldrT="[Szöveg]" custT="1"/>
      <dgm:spPr/>
      <dgm:t>
        <a:bodyPr/>
        <a:lstStyle/>
        <a:p>
          <a:r>
            <a:rPr lang="hu-HU" sz="1200" dirty="0" smtClean="0"/>
            <a:t>Tartalom: ÖBSZ</a:t>
          </a:r>
          <a:endParaRPr lang="hu-HU" sz="1200" dirty="0"/>
        </a:p>
      </dgm:t>
    </dgm:pt>
    <dgm:pt modelId="{EA55ED2C-E923-4D1D-8BC5-F43C791D195B}" type="parTrans" cxnId="{3E123F04-EEA4-4AA6-8AD8-8994CC27E8E4}">
      <dgm:prSet/>
      <dgm:spPr/>
      <dgm:t>
        <a:bodyPr/>
        <a:lstStyle/>
        <a:p>
          <a:endParaRPr lang="hu-HU"/>
        </a:p>
      </dgm:t>
    </dgm:pt>
    <dgm:pt modelId="{BF9F1C8A-4244-4F4C-A50D-E63921222757}" type="sibTrans" cxnId="{3E123F04-EEA4-4AA6-8AD8-8994CC27E8E4}">
      <dgm:prSet/>
      <dgm:spPr/>
      <dgm:t>
        <a:bodyPr/>
        <a:lstStyle/>
        <a:p>
          <a:endParaRPr lang="hu-HU"/>
        </a:p>
      </dgm:t>
    </dgm:pt>
    <dgm:pt modelId="{46DCBCCE-FC59-4E3A-996C-55B507BACEAD}">
      <dgm:prSet custT="1"/>
      <dgm:spPr/>
      <dgm:t>
        <a:bodyPr/>
        <a:lstStyle/>
        <a:p>
          <a:r>
            <a:rPr lang="hu-HU" sz="1200" dirty="0" smtClean="0"/>
            <a:t>Idő: 2,5 hónap</a:t>
          </a:r>
          <a:endParaRPr lang="hu-HU" sz="1200" dirty="0" smtClean="0"/>
        </a:p>
      </dgm:t>
    </dgm:pt>
    <dgm:pt modelId="{4F2D26C4-340D-4947-BC17-FF6EE987C1A5}" type="parTrans" cxnId="{6CCFB391-905B-46E1-ACCF-4EE030C43771}">
      <dgm:prSet/>
      <dgm:spPr/>
      <dgm:t>
        <a:bodyPr/>
        <a:lstStyle/>
        <a:p>
          <a:endParaRPr lang="hu-HU"/>
        </a:p>
      </dgm:t>
    </dgm:pt>
    <dgm:pt modelId="{8B0F836F-F63D-4052-BD70-8AABB9907000}" type="sibTrans" cxnId="{6CCFB391-905B-46E1-ACCF-4EE030C43771}">
      <dgm:prSet/>
      <dgm:spPr/>
      <dgm:t>
        <a:bodyPr/>
        <a:lstStyle/>
        <a:p>
          <a:endParaRPr lang="hu-HU"/>
        </a:p>
      </dgm:t>
    </dgm:pt>
    <dgm:pt modelId="{9F2DA46B-C748-414E-8E69-078F41C4F2FD}">
      <dgm:prSet custT="1"/>
      <dgm:spPr/>
      <dgm:t>
        <a:bodyPr/>
        <a:lstStyle/>
        <a:p>
          <a:r>
            <a:rPr lang="hu-HU" sz="1200" dirty="0" smtClean="0"/>
            <a:t>Minimum követelmény: 70%</a:t>
          </a:r>
          <a:endParaRPr lang="hu-HU" sz="1200" dirty="0" smtClean="0"/>
        </a:p>
      </dgm:t>
    </dgm:pt>
    <dgm:pt modelId="{C936AF46-4D6F-4928-B6F3-02D33810F556}" type="parTrans" cxnId="{DA7B73AC-A35C-48EE-9A36-40BDEA4B7FFA}">
      <dgm:prSet/>
      <dgm:spPr/>
      <dgm:t>
        <a:bodyPr/>
        <a:lstStyle/>
        <a:p>
          <a:endParaRPr lang="hu-HU"/>
        </a:p>
      </dgm:t>
    </dgm:pt>
    <dgm:pt modelId="{17C837AD-FACC-4A4C-A177-178252DFAF15}" type="sibTrans" cxnId="{DA7B73AC-A35C-48EE-9A36-40BDEA4B7FFA}">
      <dgm:prSet/>
      <dgm:spPr/>
      <dgm:t>
        <a:bodyPr/>
        <a:lstStyle/>
        <a:p>
          <a:endParaRPr lang="hu-HU"/>
        </a:p>
      </dgm:t>
    </dgm:pt>
    <dgm:pt modelId="{9EEB173C-8B15-455B-BF24-F30E7735CC28}">
      <dgm:prSet custT="1"/>
      <dgm:spPr/>
      <dgm:t>
        <a:bodyPr/>
        <a:lstStyle/>
        <a:p>
          <a:r>
            <a:rPr lang="hu-HU" sz="1200" dirty="0" smtClean="0"/>
            <a:t>Véletlenszerű </a:t>
          </a:r>
          <a:r>
            <a:rPr lang="hu-HU" sz="1200" dirty="0" err="1" smtClean="0"/>
            <a:t>vizsgakérdéssor</a:t>
          </a:r>
          <a:endParaRPr lang="hu-HU" sz="1200" dirty="0" smtClean="0"/>
        </a:p>
      </dgm:t>
    </dgm:pt>
    <dgm:pt modelId="{4EA3BF3D-FE8A-42CB-9D81-6DC6C20D2083}" type="parTrans" cxnId="{1D91DE5F-5408-4D36-9ACE-E3F3253BE344}">
      <dgm:prSet/>
      <dgm:spPr/>
      <dgm:t>
        <a:bodyPr/>
        <a:lstStyle/>
        <a:p>
          <a:endParaRPr lang="hu-HU"/>
        </a:p>
      </dgm:t>
    </dgm:pt>
    <dgm:pt modelId="{9146D902-2281-4EA0-91B6-C8487F01B006}" type="sibTrans" cxnId="{1D91DE5F-5408-4D36-9ACE-E3F3253BE344}">
      <dgm:prSet/>
      <dgm:spPr/>
      <dgm:t>
        <a:bodyPr/>
        <a:lstStyle/>
        <a:p>
          <a:endParaRPr lang="hu-HU"/>
        </a:p>
      </dgm:t>
    </dgm:pt>
    <dgm:pt modelId="{BE56DD92-C012-464C-8211-F3E19D410CC0}">
      <dgm:prSet custT="1"/>
      <dgm:spPr/>
      <dgm:t>
        <a:bodyPr/>
        <a:lstStyle/>
        <a:p>
          <a:r>
            <a:rPr lang="hu-HU" sz="1200" dirty="0" smtClean="0"/>
            <a:t>Pótlási időszak biztosítása</a:t>
          </a:r>
          <a:endParaRPr lang="hu-HU" sz="1200" dirty="0"/>
        </a:p>
      </dgm:t>
    </dgm:pt>
    <dgm:pt modelId="{8CC140DC-B956-4AB0-9E14-7041FB8EF76B}" type="parTrans" cxnId="{DAF911BA-98B6-419E-A9E9-15A04FC8D2C6}">
      <dgm:prSet/>
      <dgm:spPr/>
      <dgm:t>
        <a:bodyPr/>
        <a:lstStyle/>
        <a:p>
          <a:endParaRPr lang="hu-HU"/>
        </a:p>
      </dgm:t>
    </dgm:pt>
    <dgm:pt modelId="{2BF5C681-838E-4855-B52A-97C26F201653}" type="sibTrans" cxnId="{DAF911BA-98B6-419E-A9E9-15A04FC8D2C6}">
      <dgm:prSet/>
      <dgm:spPr/>
      <dgm:t>
        <a:bodyPr/>
        <a:lstStyle/>
        <a:p>
          <a:endParaRPr lang="hu-HU"/>
        </a:p>
      </dgm:t>
    </dgm:pt>
    <dgm:pt modelId="{E787F8B1-B1C4-4AB6-86C9-09528D9ED1C3}">
      <dgm:prSet phldrT="[Szöveg]"/>
      <dgm:spPr/>
      <dgm:t>
        <a:bodyPr/>
        <a:lstStyle/>
        <a:p>
          <a:r>
            <a:rPr lang="hu-HU" dirty="0" smtClean="0"/>
            <a:t>Belső igény</a:t>
          </a:r>
          <a:endParaRPr lang="hu-HU" dirty="0"/>
        </a:p>
      </dgm:t>
    </dgm:pt>
    <dgm:pt modelId="{6E810A4C-BF78-4A03-957E-791B4660C55F}" type="parTrans" cxnId="{463EB2BE-76AD-4C77-9951-613DCDFBDE95}">
      <dgm:prSet/>
      <dgm:spPr/>
      <dgm:t>
        <a:bodyPr/>
        <a:lstStyle/>
        <a:p>
          <a:endParaRPr lang="hu-HU"/>
        </a:p>
      </dgm:t>
    </dgm:pt>
    <dgm:pt modelId="{53EB6D19-2B2E-4CC7-BB9A-DF7A0C128331}" type="sibTrans" cxnId="{463EB2BE-76AD-4C77-9951-613DCDFBDE95}">
      <dgm:prSet/>
      <dgm:spPr/>
      <dgm:t>
        <a:bodyPr/>
        <a:lstStyle/>
        <a:p>
          <a:endParaRPr lang="hu-HU"/>
        </a:p>
      </dgm:t>
    </dgm:pt>
    <dgm:pt modelId="{80B0EE21-26DC-4A0A-8456-B1A779AD30AD}">
      <dgm:prSet phldrT="[Szöveg]" custT="1"/>
      <dgm:spPr/>
      <dgm:t>
        <a:bodyPr/>
        <a:lstStyle/>
        <a:p>
          <a:r>
            <a:rPr lang="hu-HU" sz="1200" dirty="0" smtClean="0"/>
            <a:t>Ne befolyásolja a munkavégzést</a:t>
          </a:r>
          <a:endParaRPr lang="hu-HU" sz="1200" dirty="0"/>
        </a:p>
      </dgm:t>
    </dgm:pt>
    <dgm:pt modelId="{F42A0F43-81F8-44EA-84E1-603530B8176F}" type="parTrans" cxnId="{1F89CF7F-2162-4EDC-963F-5868E5D8BB99}">
      <dgm:prSet/>
      <dgm:spPr/>
      <dgm:t>
        <a:bodyPr/>
        <a:lstStyle/>
        <a:p>
          <a:endParaRPr lang="hu-HU"/>
        </a:p>
      </dgm:t>
    </dgm:pt>
    <dgm:pt modelId="{01DF52CF-B514-45CC-82B2-7B42679A0348}" type="sibTrans" cxnId="{1F89CF7F-2162-4EDC-963F-5868E5D8BB99}">
      <dgm:prSet/>
      <dgm:spPr/>
      <dgm:t>
        <a:bodyPr/>
        <a:lstStyle/>
        <a:p>
          <a:endParaRPr lang="hu-HU"/>
        </a:p>
      </dgm:t>
    </dgm:pt>
    <dgm:pt modelId="{8631237C-DAA1-46B6-8B51-6FB6B3577CE9}">
      <dgm:prSet custT="1"/>
      <dgm:spPr/>
      <dgm:t>
        <a:bodyPr/>
        <a:lstStyle/>
        <a:p>
          <a:r>
            <a:rPr lang="hu-HU" sz="1200" dirty="0" err="1" smtClean="0"/>
            <a:t>Vizsgaidőpontválasztás</a:t>
          </a:r>
          <a:endParaRPr lang="hu-HU" sz="1200" dirty="0" smtClean="0"/>
        </a:p>
      </dgm:t>
    </dgm:pt>
    <dgm:pt modelId="{DF8CC273-AD53-45B4-B432-2F5274C3C03B}" type="parTrans" cxnId="{3BD0DB41-6B9F-4672-8178-CCCC66C23CA8}">
      <dgm:prSet/>
      <dgm:spPr/>
      <dgm:t>
        <a:bodyPr/>
        <a:lstStyle/>
        <a:p>
          <a:endParaRPr lang="hu-HU"/>
        </a:p>
      </dgm:t>
    </dgm:pt>
    <dgm:pt modelId="{5EB18C6D-66D6-49AE-9A51-4655A31947E5}" type="sibTrans" cxnId="{3BD0DB41-6B9F-4672-8178-CCCC66C23CA8}">
      <dgm:prSet/>
      <dgm:spPr/>
      <dgm:t>
        <a:bodyPr/>
        <a:lstStyle/>
        <a:p>
          <a:endParaRPr lang="hu-HU"/>
        </a:p>
      </dgm:t>
    </dgm:pt>
    <dgm:pt modelId="{AAD461A0-9DE4-4E19-B70C-917187C71AAD}">
      <dgm:prSet custT="1"/>
      <dgm:spPr/>
      <dgm:t>
        <a:bodyPr/>
        <a:lstStyle/>
        <a:p>
          <a:r>
            <a:rPr lang="hu-HU" sz="1200" dirty="0" smtClean="0"/>
            <a:t>Biztosított informatikai terheltség</a:t>
          </a:r>
          <a:endParaRPr lang="hu-HU" sz="1200" dirty="0" smtClean="0"/>
        </a:p>
      </dgm:t>
    </dgm:pt>
    <dgm:pt modelId="{1B53DCB7-973E-4881-A929-D98C36239318}" type="parTrans" cxnId="{73870C56-ECA4-41C8-A2A1-BBB1437CEE99}">
      <dgm:prSet/>
      <dgm:spPr/>
      <dgm:t>
        <a:bodyPr/>
        <a:lstStyle/>
        <a:p>
          <a:endParaRPr lang="hu-HU"/>
        </a:p>
      </dgm:t>
    </dgm:pt>
    <dgm:pt modelId="{24366F73-9819-4575-A5B5-5CA713091F40}" type="sibTrans" cxnId="{73870C56-ECA4-41C8-A2A1-BBB1437CEE99}">
      <dgm:prSet/>
      <dgm:spPr/>
      <dgm:t>
        <a:bodyPr/>
        <a:lstStyle/>
        <a:p>
          <a:endParaRPr lang="hu-HU"/>
        </a:p>
      </dgm:t>
    </dgm:pt>
    <dgm:pt modelId="{296561DB-62C6-4DD9-B1B2-98E342B2A529}">
      <dgm:prSet custT="1"/>
      <dgm:spPr/>
      <dgm:t>
        <a:bodyPr/>
        <a:lstStyle/>
        <a:p>
          <a:r>
            <a:rPr lang="hu-HU" sz="1200" dirty="0" smtClean="0"/>
            <a:t>Oktatóanyag interaktív legyen</a:t>
          </a:r>
          <a:endParaRPr lang="hu-HU" sz="1200" dirty="0" smtClean="0"/>
        </a:p>
      </dgm:t>
    </dgm:pt>
    <dgm:pt modelId="{6AF22858-A0DA-4F9B-8F58-7489D2AF9E1A}" type="parTrans" cxnId="{9DC4650E-75A7-404A-8888-68B7A3A63FFD}">
      <dgm:prSet/>
      <dgm:spPr/>
      <dgm:t>
        <a:bodyPr/>
        <a:lstStyle/>
        <a:p>
          <a:endParaRPr lang="hu-HU"/>
        </a:p>
      </dgm:t>
    </dgm:pt>
    <dgm:pt modelId="{6A5E2CF2-3700-444E-8332-384A7F44A652}" type="sibTrans" cxnId="{9DC4650E-75A7-404A-8888-68B7A3A63FFD}">
      <dgm:prSet/>
      <dgm:spPr/>
      <dgm:t>
        <a:bodyPr/>
        <a:lstStyle/>
        <a:p>
          <a:endParaRPr lang="hu-HU"/>
        </a:p>
      </dgm:t>
    </dgm:pt>
    <dgm:pt modelId="{2214B54F-1704-4C52-9ADC-AF3EDF0A1D7C}">
      <dgm:prSet custT="1"/>
      <dgm:spPr/>
      <dgm:t>
        <a:bodyPr/>
        <a:lstStyle/>
        <a:p>
          <a:r>
            <a:rPr lang="hu-HU" sz="1200" dirty="0" smtClean="0"/>
            <a:t>Kérdéssor azonos nehézségű legyen</a:t>
          </a:r>
          <a:endParaRPr lang="hu-HU" sz="1200" dirty="0" smtClean="0"/>
        </a:p>
      </dgm:t>
    </dgm:pt>
    <dgm:pt modelId="{90E88D67-82FF-47F4-BFF2-6C0115268652}" type="parTrans" cxnId="{52D1D419-5770-4013-98C8-D7443D2701D1}">
      <dgm:prSet/>
      <dgm:spPr/>
      <dgm:t>
        <a:bodyPr/>
        <a:lstStyle/>
        <a:p>
          <a:endParaRPr lang="hu-HU"/>
        </a:p>
      </dgm:t>
    </dgm:pt>
    <dgm:pt modelId="{FAD0203A-2307-43E0-8C0F-D9FB8F070D59}" type="sibTrans" cxnId="{52D1D419-5770-4013-98C8-D7443D2701D1}">
      <dgm:prSet/>
      <dgm:spPr/>
      <dgm:t>
        <a:bodyPr/>
        <a:lstStyle/>
        <a:p>
          <a:endParaRPr lang="hu-HU"/>
        </a:p>
      </dgm:t>
    </dgm:pt>
    <dgm:pt modelId="{E441FFE2-22B7-4B4A-9502-3E4515843F16}">
      <dgm:prSet custT="1"/>
      <dgm:spPr/>
      <dgm:t>
        <a:bodyPr/>
        <a:lstStyle/>
        <a:p>
          <a:r>
            <a:rPr lang="hu-HU" sz="1200" dirty="0" smtClean="0"/>
            <a:t>Azonnali visszajelzés az eredményről</a:t>
          </a:r>
          <a:endParaRPr lang="hu-HU" sz="1200" dirty="0" smtClean="0"/>
        </a:p>
      </dgm:t>
    </dgm:pt>
    <dgm:pt modelId="{6B171DE8-F366-4633-88CD-2D1894FD2BCA}" type="parTrans" cxnId="{3BAF8D77-E59A-41D9-9E96-C51F57BDC873}">
      <dgm:prSet/>
      <dgm:spPr/>
      <dgm:t>
        <a:bodyPr/>
        <a:lstStyle/>
        <a:p>
          <a:endParaRPr lang="hu-HU"/>
        </a:p>
      </dgm:t>
    </dgm:pt>
    <dgm:pt modelId="{4337DA8A-4B38-47B9-97DB-31F5701FA77F}" type="sibTrans" cxnId="{3BAF8D77-E59A-41D9-9E96-C51F57BDC873}">
      <dgm:prSet/>
      <dgm:spPr/>
      <dgm:t>
        <a:bodyPr/>
        <a:lstStyle/>
        <a:p>
          <a:endParaRPr lang="hu-HU"/>
        </a:p>
      </dgm:t>
    </dgm:pt>
    <dgm:pt modelId="{185111E4-02B9-4369-9AC9-4B430DA10209}">
      <dgm:prSet custT="1"/>
      <dgm:spPr/>
      <dgm:t>
        <a:bodyPr/>
        <a:lstStyle/>
        <a:p>
          <a:r>
            <a:rPr lang="hu-HU" sz="1200" dirty="0" smtClean="0"/>
            <a:t>Implementálhatóság mindkét rendszerbe</a:t>
          </a:r>
          <a:endParaRPr lang="hu-HU" sz="1200" dirty="0" smtClean="0"/>
        </a:p>
      </dgm:t>
    </dgm:pt>
    <dgm:pt modelId="{451C1A4D-F2B0-477B-AF8F-735C79F34E47}" type="parTrans" cxnId="{637F860B-AFD1-4F6C-8AAC-B968D2DBDD38}">
      <dgm:prSet/>
      <dgm:spPr/>
      <dgm:t>
        <a:bodyPr/>
        <a:lstStyle/>
        <a:p>
          <a:endParaRPr lang="hu-HU"/>
        </a:p>
      </dgm:t>
    </dgm:pt>
    <dgm:pt modelId="{02075ED8-A38E-449B-AF64-E93DC257767C}" type="sibTrans" cxnId="{637F860B-AFD1-4F6C-8AAC-B968D2DBDD38}">
      <dgm:prSet/>
      <dgm:spPr/>
      <dgm:t>
        <a:bodyPr/>
        <a:lstStyle/>
        <a:p>
          <a:endParaRPr lang="hu-HU"/>
        </a:p>
      </dgm:t>
    </dgm:pt>
    <dgm:pt modelId="{8FB0F505-823A-44DB-9CD7-5503F70D1B17}">
      <dgm:prSet custT="1"/>
      <dgm:spPr/>
      <dgm:t>
        <a:bodyPr/>
        <a:lstStyle/>
        <a:p>
          <a:r>
            <a:rPr lang="hu-HU" sz="1200" dirty="0" err="1" smtClean="0"/>
            <a:t>HelpDesk</a:t>
          </a:r>
          <a:endParaRPr lang="hu-HU" sz="1200" dirty="0" smtClean="0"/>
        </a:p>
      </dgm:t>
    </dgm:pt>
    <dgm:pt modelId="{E14339FE-8A3A-43E8-AD37-687847C51E17}" type="parTrans" cxnId="{05AE2BC1-FA33-4856-8208-F60E7DD4F1ED}">
      <dgm:prSet/>
      <dgm:spPr/>
      <dgm:t>
        <a:bodyPr/>
        <a:lstStyle/>
        <a:p>
          <a:endParaRPr lang="hu-HU"/>
        </a:p>
      </dgm:t>
    </dgm:pt>
    <dgm:pt modelId="{5FBDB1C8-B36F-401C-8C42-062B821270D3}" type="sibTrans" cxnId="{05AE2BC1-FA33-4856-8208-F60E7DD4F1ED}">
      <dgm:prSet/>
      <dgm:spPr/>
      <dgm:t>
        <a:bodyPr/>
        <a:lstStyle/>
        <a:p>
          <a:endParaRPr lang="hu-HU"/>
        </a:p>
      </dgm:t>
    </dgm:pt>
    <dgm:pt modelId="{9CD69692-460C-4524-9E2D-7D0E97828C16}">
      <dgm:prSet custT="1"/>
      <dgm:spPr/>
      <dgm:t>
        <a:bodyPr/>
        <a:lstStyle/>
        <a:p>
          <a:r>
            <a:rPr lang="hu-HU" sz="1200" dirty="0" smtClean="0"/>
            <a:t>Pozitív attitűd változás</a:t>
          </a:r>
          <a:endParaRPr lang="hu-HU" sz="1200" dirty="0"/>
        </a:p>
      </dgm:t>
    </dgm:pt>
    <dgm:pt modelId="{69C9C076-842E-405F-BD2E-874AE171CBC0}" type="parTrans" cxnId="{508A7366-9A38-48D6-9574-2F57B3A491BF}">
      <dgm:prSet/>
      <dgm:spPr/>
      <dgm:t>
        <a:bodyPr/>
        <a:lstStyle/>
        <a:p>
          <a:endParaRPr lang="hu-HU"/>
        </a:p>
      </dgm:t>
    </dgm:pt>
    <dgm:pt modelId="{AB83E378-8FE9-49A1-976E-4281ED191306}" type="sibTrans" cxnId="{508A7366-9A38-48D6-9574-2F57B3A491BF}">
      <dgm:prSet/>
      <dgm:spPr/>
      <dgm:t>
        <a:bodyPr/>
        <a:lstStyle/>
        <a:p>
          <a:endParaRPr lang="hu-HU"/>
        </a:p>
      </dgm:t>
    </dgm:pt>
    <dgm:pt modelId="{B2F88D1B-3A84-43FA-A6BE-60947FADC998}" type="pres">
      <dgm:prSet presAssocID="{144A4C66-511E-499F-BCC0-11507B1B6B6C}" presName="theList" presStyleCnt="0">
        <dgm:presLayoutVars>
          <dgm:dir/>
          <dgm:animLvl val="lvl"/>
          <dgm:resizeHandles val="exact"/>
        </dgm:presLayoutVars>
      </dgm:prSet>
      <dgm:spPr/>
    </dgm:pt>
    <dgm:pt modelId="{27D26E73-AFB9-40A1-8D9D-BA953D370116}" type="pres">
      <dgm:prSet presAssocID="{18FE225C-BD75-4B81-B0A2-737DDF07E41E}" presName="compNode" presStyleCnt="0"/>
      <dgm:spPr/>
    </dgm:pt>
    <dgm:pt modelId="{26F98984-DB32-418B-BDC6-A6E19EAEA30A}" type="pres">
      <dgm:prSet presAssocID="{18FE225C-BD75-4B81-B0A2-737DDF07E41E}" presName="noGeometry" presStyleCnt="0"/>
      <dgm:spPr/>
    </dgm:pt>
    <dgm:pt modelId="{6DC1E420-328A-4A53-BCA4-D38E2A9095C7}" type="pres">
      <dgm:prSet presAssocID="{18FE225C-BD75-4B81-B0A2-737DDF07E41E}" presName="childTextVisible" presStyleLbl="bgAccFollowNode1" presStyleIdx="0" presStyleCnt="2" custScaleX="102738">
        <dgm:presLayoutVars>
          <dgm:bulletEnabled val="1"/>
        </dgm:presLayoutVars>
      </dgm:prSet>
      <dgm:spPr/>
    </dgm:pt>
    <dgm:pt modelId="{4076EFD0-062A-47CD-A9F3-F1ACEEE51987}" type="pres">
      <dgm:prSet presAssocID="{18FE225C-BD75-4B81-B0A2-737DDF07E41E}" presName="childTextHidden" presStyleLbl="bgAccFollowNode1" presStyleIdx="0" presStyleCnt="2"/>
      <dgm:spPr/>
    </dgm:pt>
    <dgm:pt modelId="{F924AE71-7464-4684-8C52-D2E17401A332}" type="pres">
      <dgm:prSet presAssocID="{18FE225C-BD75-4B81-B0A2-737DDF07E41E}" presName="parentText" presStyleLbl="node1" presStyleIdx="0" presStyleCnt="2" custScaleX="65739" custScaleY="6573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F26BB3-21D7-44D8-A21F-AF1C5B00C95D}" type="pres">
      <dgm:prSet presAssocID="{18FE225C-BD75-4B81-B0A2-737DDF07E41E}" presName="aSpace" presStyleCnt="0"/>
      <dgm:spPr/>
    </dgm:pt>
    <dgm:pt modelId="{87C1F8A3-5FFA-4AC9-A66B-D526F16AE1FE}" type="pres">
      <dgm:prSet presAssocID="{E787F8B1-B1C4-4AB6-86C9-09528D9ED1C3}" presName="compNode" presStyleCnt="0"/>
      <dgm:spPr/>
    </dgm:pt>
    <dgm:pt modelId="{D9BE35B2-45A4-4233-8182-94C17DFA25A7}" type="pres">
      <dgm:prSet presAssocID="{E787F8B1-B1C4-4AB6-86C9-09528D9ED1C3}" presName="noGeometry" presStyleCnt="0"/>
      <dgm:spPr/>
    </dgm:pt>
    <dgm:pt modelId="{7CE96DA4-96C3-4421-9A29-18C291D7F4EF}" type="pres">
      <dgm:prSet presAssocID="{E787F8B1-B1C4-4AB6-86C9-09528D9ED1C3}" presName="childTextVisible" presStyleLbl="bgAccFollowNode1" presStyleIdx="1" presStyleCnt="2" custScaleX="145857" custScaleY="10383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95E863-07BF-40F8-B7FC-D76ECB1E52BE}" type="pres">
      <dgm:prSet presAssocID="{E787F8B1-B1C4-4AB6-86C9-09528D9ED1C3}" presName="childTextHidden" presStyleLbl="bgAccFollowNode1" presStyleIdx="1" presStyleCnt="2"/>
      <dgm:spPr/>
      <dgm:t>
        <a:bodyPr/>
        <a:lstStyle/>
        <a:p>
          <a:endParaRPr lang="hu-HU"/>
        </a:p>
      </dgm:t>
    </dgm:pt>
    <dgm:pt modelId="{A7A0B9F7-273B-4F77-8851-44C83B9BDE68}" type="pres">
      <dgm:prSet presAssocID="{E787F8B1-B1C4-4AB6-86C9-09528D9ED1C3}" presName="parentText" presStyleLbl="node1" presStyleIdx="1" presStyleCnt="2" custScaleX="57522" custScaleY="57522" custLinFactNeighborX="-33905" custLinFactNeighborY="-2554">
        <dgm:presLayoutVars>
          <dgm:chMax val="1"/>
          <dgm:bulletEnabled val="1"/>
        </dgm:presLayoutVars>
      </dgm:prSet>
      <dgm:spPr/>
    </dgm:pt>
  </dgm:ptLst>
  <dgm:cxnLst>
    <dgm:cxn modelId="{52D1D419-5770-4013-98C8-D7443D2701D1}" srcId="{E787F8B1-B1C4-4AB6-86C9-09528D9ED1C3}" destId="{2214B54F-1704-4C52-9ADC-AF3EDF0A1D7C}" srcOrd="4" destOrd="0" parTransId="{90E88D67-82FF-47F4-BFF2-6C0115268652}" sibTransId="{FAD0203A-2307-43E0-8C0F-D9FB8F070D59}"/>
    <dgm:cxn modelId="{053FDC13-1975-43CE-86D4-B6A9ACC067D2}" type="presOf" srcId="{BE56DD92-C012-464C-8211-F3E19D410CC0}" destId="{6DC1E420-328A-4A53-BCA4-D38E2A9095C7}" srcOrd="0" destOrd="4" presId="urn:microsoft.com/office/officeart/2005/8/layout/hProcess6"/>
    <dgm:cxn modelId="{637F860B-AFD1-4F6C-8AAC-B968D2DBDD38}" srcId="{E787F8B1-B1C4-4AB6-86C9-09528D9ED1C3}" destId="{185111E4-02B9-4369-9AC9-4B430DA10209}" srcOrd="6" destOrd="0" parTransId="{451C1A4D-F2B0-477B-AF8F-735C79F34E47}" sibTransId="{02075ED8-A38E-449B-AF64-E93DC257767C}"/>
    <dgm:cxn modelId="{73870C56-ECA4-41C8-A2A1-BBB1437CEE99}" srcId="{E787F8B1-B1C4-4AB6-86C9-09528D9ED1C3}" destId="{AAD461A0-9DE4-4E19-B70C-917187C71AAD}" srcOrd="2" destOrd="0" parTransId="{1B53DCB7-973E-4881-A929-D98C36239318}" sibTransId="{24366F73-9819-4575-A5B5-5CA713091F40}"/>
    <dgm:cxn modelId="{ED431060-E9A6-49D2-B373-05F5C266094E}" type="presOf" srcId="{9F2DA46B-C748-414E-8E69-078F41C4F2FD}" destId="{4076EFD0-062A-47CD-A9F3-F1ACEEE51987}" srcOrd="1" destOrd="2" presId="urn:microsoft.com/office/officeart/2005/8/layout/hProcess6"/>
    <dgm:cxn modelId="{468DFA0B-B8A0-4A29-87FA-F530CBEBB35C}" type="presOf" srcId="{8631237C-DAA1-46B6-8B51-6FB6B3577CE9}" destId="{6295E863-07BF-40F8-B7FC-D76ECB1E52BE}" srcOrd="1" destOrd="1" presId="urn:microsoft.com/office/officeart/2005/8/layout/hProcess6"/>
    <dgm:cxn modelId="{6CB4311B-F265-4C4E-A95F-45740EC7325C}" type="presOf" srcId="{46DCBCCE-FC59-4E3A-996C-55B507BACEAD}" destId="{4076EFD0-062A-47CD-A9F3-F1ACEEE51987}" srcOrd="1" destOrd="1" presId="urn:microsoft.com/office/officeart/2005/8/layout/hProcess6"/>
    <dgm:cxn modelId="{DA7B73AC-A35C-48EE-9A36-40BDEA4B7FFA}" srcId="{18FE225C-BD75-4B81-B0A2-737DDF07E41E}" destId="{9F2DA46B-C748-414E-8E69-078F41C4F2FD}" srcOrd="2" destOrd="0" parTransId="{C936AF46-4D6F-4928-B6F3-02D33810F556}" sibTransId="{17C837AD-FACC-4A4C-A177-178252DFAF15}"/>
    <dgm:cxn modelId="{9DC4650E-75A7-404A-8888-68B7A3A63FFD}" srcId="{E787F8B1-B1C4-4AB6-86C9-09528D9ED1C3}" destId="{296561DB-62C6-4DD9-B1B2-98E342B2A529}" srcOrd="3" destOrd="0" parTransId="{6AF22858-A0DA-4F9B-8F58-7489D2AF9E1A}" sibTransId="{6A5E2CF2-3700-444E-8332-384A7F44A652}"/>
    <dgm:cxn modelId="{3E123F04-EEA4-4AA6-8AD8-8994CC27E8E4}" srcId="{18FE225C-BD75-4B81-B0A2-737DDF07E41E}" destId="{E894C6D2-DADF-4296-9551-426BDE3469EC}" srcOrd="0" destOrd="0" parTransId="{EA55ED2C-E923-4D1D-8BC5-F43C791D195B}" sibTransId="{BF9F1C8A-4244-4F4C-A50D-E63921222757}"/>
    <dgm:cxn modelId="{1AF33055-A13C-498F-9023-AF728D829819}" type="presOf" srcId="{2214B54F-1704-4C52-9ADC-AF3EDF0A1D7C}" destId="{7CE96DA4-96C3-4421-9A29-18C291D7F4EF}" srcOrd="0" destOrd="4" presId="urn:microsoft.com/office/officeart/2005/8/layout/hProcess6"/>
    <dgm:cxn modelId="{2B55D530-749E-419F-A58E-1FDF177A98B7}" type="presOf" srcId="{9F2DA46B-C748-414E-8E69-078F41C4F2FD}" destId="{6DC1E420-328A-4A53-BCA4-D38E2A9095C7}" srcOrd="0" destOrd="2" presId="urn:microsoft.com/office/officeart/2005/8/layout/hProcess6"/>
    <dgm:cxn modelId="{1F89CF7F-2162-4EDC-963F-5868E5D8BB99}" srcId="{E787F8B1-B1C4-4AB6-86C9-09528D9ED1C3}" destId="{80B0EE21-26DC-4A0A-8456-B1A779AD30AD}" srcOrd="0" destOrd="0" parTransId="{F42A0F43-81F8-44EA-84E1-603530B8176F}" sibTransId="{01DF52CF-B514-45CC-82B2-7B42679A0348}"/>
    <dgm:cxn modelId="{6C34D19D-06F5-42FC-9F2E-A33358D6B727}" type="presOf" srcId="{8631237C-DAA1-46B6-8B51-6FB6B3577CE9}" destId="{7CE96DA4-96C3-4421-9A29-18C291D7F4EF}" srcOrd="0" destOrd="1" presId="urn:microsoft.com/office/officeart/2005/8/layout/hProcess6"/>
    <dgm:cxn modelId="{37BA94E8-D2E3-480C-8EDC-AD969DD9E605}" type="presOf" srcId="{18FE225C-BD75-4B81-B0A2-737DDF07E41E}" destId="{F924AE71-7464-4684-8C52-D2E17401A332}" srcOrd="0" destOrd="0" presId="urn:microsoft.com/office/officeart/2005/8/layout/hProcess6"/>
    <dgm:cxn modelId="{85A1E539-6656-4734-A60C-1B9A4F3A9C41}" type="presOf" srcId="{2214B54F-1704-4C52-9ADC-AF3EDF0A1D7C}" destId="{6295E863-07BF-40F8-B7FC-D76ECB1E52BE}" srcOrd="1" destOrd="4" presId="urn:microsoft.com/office/officeart/2005/8/layout/hProcess6"/>
    <dgm:cxn modelId="{39E5F33B-D649-4B65-AC8C-69F3E0CEED7B}" type="presOf" srcId="{9EEB173C-8B15-455B-BF24-F30E7735CC28}" destId="{4076EFD0-062A-47CD-A9F3-F1ACEEE51987}" srcOrd="1" destOrd="3" presId="urn:microsoft.com/office/officeart/2005/8/layout/hProcess6"/>
    <dgm:cxn modelId="{F4A44653-0701-4D70-B079-60A366AE2552}" type="presOf" srcId="{AAD461A0-9DE4-4E19-B70C-917187C71AAD}" destId="{6295E863-07BF-40F8-B7FC-D76ECB1E52BE}" srcOrd="1" destOrd="2" presId="urn:microsoft.com/office/officeart/2005/8/layout/hProcess6"/>
    <dgm:cxn modelId="{463EB2BE-76AD-4C77-9951-613DCDFBDE95}" srcId="{144A4C66-511E-499F-BCC0-11507B1B6B6C}" destId="{E787F8B1-B1C4-4AB6-86C9-09528D9ED1C3}" srcOrd="1" destOrd="0" parTransId="{6E810A4C-BF78-4A03-957E-791B4660C55F}" sibTransId="{53EB6D19-2B2E-4CC7-BB9A-DF7A0C128331}"/>
    <dgm:cxn modelId="{BE600597-CD79-4566-885D-6F517C48FAD9}" type="presOf" srcId="{BE56DD92-C012-464C-8211-F3E19D410CC0}" destId="{4076EFD0-062A-47CD-A9F3-F1ACEEE51987}" srcOrd="1" destOrd="4" presId="urn:microsoft.com/office/officeart/2005/8/layout/hProcess6"/>
    <dgm:cxn modelId="{D88820FA-8C6E-4B06-B165-7881B8500DDA}" type="presOf" srcId="{8FB0F505-823A-44DB-9CD7-5503F70D1B17}" destId="{7CE96DA4-96C3-4421-9A29-18C291D7F4EF}" srcOrd="0" destOrd="7" presId="urn:microsoft.com/office/officeart/2005/8/layout/hProcess6"/>
    <dgm:cxn modelId="{617C01BC-40B2-4F53-965B-507E915052B8}" type="presOf" srcId="{E787F8B1-B1C4-4AB6-86C9-09528D9ED1C3}" destId="{A7A0B9F7-273B-4F77-8851-44C83B9BDE68}" srcOrd="0" destOrd="0" presId="urn:microsoft.com/office/officeart/2005/8/layout/hProcess6"/>
    <dgm:cxn modelId="{508A7366-9A38-48D6-9574-2F57B3A491BF}" srcId="{E787F8B1-B1C4-4AB6-86C9-09528D9ED1C3}" destId="{9CD69692-460C-4524-9E2D-7D0E97828C16}" srcOrd="8" destOrd="0" parTransId="{69C9C076-842E-405F-BD2E-874AE171CBC0}" sibTransId="{AB83E378-8FE9-49A1-976E-4281ED191306}"/>
    <dgm:cxn modelId="{EC9FAC89-FE2F-446F-BF0A-52A49B85DCD2}" type="presOf" srcId="{185111E4-02B9-4369-9AC9-4B430DA10209}" destId="{7CE96DA4-96C3-4421-9A29-18C291D7F4EF}" srcOrd="0" destOrd="6" presId="urn:microsoft.com/office/officeart/2005/8/layout/hProcess6"/>
    <dgm:cxn modelId="{3BAF8D77-E59A-41D9-9E96-C51F57BDC873}" srcId="{E787F8B1-B1C4-4AB6-86C9-09528D9ED1C3}" destId="{E441FFE2-22B7-4B4A-9502-3E4515843F16}" srcOrd="5" destOrd="0" parTransId="{6B171DE8-F366-4633-88CD-2D1894FD2BCA}" sibTransId="{4337DA8A-4B38-47B9-97DB-31F5701FA77F}"/>
    <dgm:cxn modelId="{05AE2BC1-FA33-4856-8208-F60E7DD4F1ED}" srcId="{E787F8B1-B1C4-4AB6-86C9-09528D9ED1C3}" destId="{8FB0F505-823A-44DB-9CD7-5503F70D1B17}" srcOrd="7" destOrd="0" parTransId="{E14339FE-8A3A-43E8-AD37-687847C51E17}" sibTransId="{5FBDB1C8-B36F-401C-8C42-062B821270D3}"/>
    <dgm:cxn modelId="{0E5C9121-961E-44F5-8526-49940247896A}" type="presOf" srcId="{E441FFE2-22B7-4B4A-9502-3E4515843F16}" destId="{7CE96DA4-96C3-4421-9A29-18C291D7F4EF}" srcOrd="0" destOrd="5" presId="urn:microsoft.com/office/officeart/2005/8/layout/hProcess6"/>
    <dgm:cxn modelId="{E05BF23E-597A-455C-8441-BEFA25C1D1F4}" srcId="{144A4C66-511E-499F-BCC0-11507B1B6B6C}" destId="{18FE225C-BD75-4B81-B0A2-737DDF07E41E}" srcOrd="0" destOrd="0" parTransId="{2820D626-4957-4FBC-B87C-2402B7B24FD5}" sibTransId="{216F7DD5-BC95-40E7-BF86-2A5BB7445DC1}"/>
    <dgm:cxn modelId="{3BD0DB41-6B9F-4672-8178-CCCC66C23CA8}" srcId="{E787F8B1-B1C4-4AB6-86C9-09528D9ED1C3}" destId="{8631237C-DAA1-46B6-8B51-6FB6B3577CE9}" srcOrd="1" destOrd="0" parTransId="{DF8CC273-AD53-45B4-B432-2F5274C3C03B}" sibTransId="{5EB18C6D-66D6-49AE-9A51-4655A31947E5}"/>
    <dgm:cxn modelId="{0845867A-E029-46A0-8F45-905F17647AD6}" type="presOf" srcId="{296561DB-62C6-4DD9-B1B2-98E342B2A529}" destId="{7CE96DA4-96C3-4421-9A29-18C291D7F4EF}" srcOrd="0" destOrd="3" presId="urn:microsoft.com/office/officeart/2005/8/layout/hProcess6"/>
    <dgm:cxn modelId="{A25562C7-53F2-4566-B44E-5CE169B1A1F3}" type="presOf" srcId="{144A4C66-511E-499F-BCC0-11507B1B6B6C}" destId="{B2F88D1B-3A84-43FA-A6BE-60947FADC998}" srcOrd="0" destOrd="0" presId="urn:microsoft.com/office/officeart/2005/8/layout/hProcess6"/>
    <dgm:cxn modelId="{26AF3AD8-4370-44E1-A410-129F93571872}" type="presOf" srcId="{185111E4-02B9-4369-9AC9-4B430DA10209}" destId="{6295E863-07BF-40F8-B7FC-D76ECB1E52BE}" srcOrd="1" destOrd="6" presId="urn:microsoft.com/office/officeart/2005/8/layout/hProcess6"/>
    <dgm:cxn modelId="{6CCFB391-905B-46E1-ACCF-4EE030C43771}" srcId="{18FE225C-BD75-4B81-B0A2-737DDF07E41E}" destId="{46DCBCCE-FC59-4E3A-996C-55B507BACEAD}" srcOrd="1" destOrd="0" parTransId="{4F2D26C4-340D-4947-BC17-FF6EE987C1A5}" sibTransId="{8B0F836F-F63D-4052-BD70-8AABB9907000}"/>
    <dgm:cxn modelId="{85013EB5-6078-48A0-A726-A06D0485C88F}" type="presOf" srcId="{8FB0F505-823A-44DB-9CD7-5503F70D1B17}" destId="{6295E863-07BF-40F8-B7FC-D76ECB1E52BE}" srcOrd="1" destOrd="7" presId="urn:microsoft.com/office/officeart/2005/8/layout/hProcess6"/>
    <dgm:cxn modelId="{7231278E-4F51-456D-9FE6-0F7CC476DD25}" type="presOf" srcId="{9EEB173C-8B15-455B-BF24-F30E7735CC28}" destId="{6DC1E420-328A-4A53-BCA4-D38E2A9095C7}" srcOrd="0" destOrd="3" presId="urn:microsoft.com/office/officeart/2005/8/layout/hProcess6"/>
    <dgm:cxn modelId="{F182F98C-8D09-4D61-BA26-88B5F5E4D61F}" type="presOf" srcId="{80B0EE21-26DC-4A0A-8456-B1A779AD30AD}" destId="{7CE96DA4-96C3-4421-9A29-18C291D7F4EF}" srcOrd="0" destOrd="0" presId="urn:microsoft.com/office/officeart/2005/8/layout/hProcess6"/>
    <dgm:cxn modelId="{E60C728B-3986-4E81-B842-609657873A67}" type="presOf" srcId="{296561DB-62C6-4DD9-B1B2-98E342B2A529}" destId="{6295E863-07BF-40F8-B7FC-D76ECB1E52BE}" srcOrd="1" destOrd="3" presId="urn:microsoft.com/office/officeart/2005/8/layout/hProcess6"/>
    <dgm:cxn modelId="{FDB321EB-5F0B-4648-A0E6-ADBC490DA0D2}" type="presOf" srcId="{E894C6D2-DADF-4296-9551-426BDE3469EC}" destId="{4076EFD0-062A-47CD-A9F3-F1ACEEE51987}" srcOrd="1" destOrd="0" presId="urn:microsoft.com/office/officeart/2005/8/layout/hProcess6"/>
    <dgm:cxn modelId="{DAF911BA-98B6-419E-A9E9-15A04FC8D2C6}" srcId="{18FE225C-BD75-4B81-B0A2-737DDF07E41E}" destId="{BE56DD92-C012-464C-8211-F3E19D410CC0}" srcOrd="4" destOrd="0" parTransId="{8CC140DC-B956-4AB0-9E14-7041FB8EF76B}" sibTransId="{2BF5C681-838E-4855-B52A-97C26F201653}"/>
    <dgm:cxn modelId="{4BDA260D-E596-4042-8F98-8FC81BD2062F}" type="presOf" srcId="{AAD461A0-9DE4-4E19-B70C-917187C71AAD}" destId="{7CE96DA4-96C3-4421-9A29-18C291D7F4EF}" srcOrd="0" destOrd="2" presId="urn:microsoft.com/office/officeart/2005/8/layout/hProcess6"/>
    <dgm:cxn modelId="{1D91DE5F-5408-4D36-9ACE-E3F3253BE344}" srcId="{18FE225C-BD75-4B81-B0A2-737DDF07E41E}" destId="{9EEB173C-8B15-455B-BF24-F30E7735CC28}" srcOrd="3" destOrd="0" parTransId="{4EA3BF3D-FE8A-42CB-9D81-6DC6C20D2083}" sibTransId="{9146D902-2281-4EA0-91B6-C8487F01B006}"/>
    <dgm:cxn modelId="{5B1DA241-6041-43D1-B908-FFC9C1B2D592}" type="presOf" srcId="{80B0EE21-26DC-4A0A-8456-B1A779AD30AD}" destId="{6295E863-07BF-40F8-B7FC-D76ECB1E52BE}" srcOrd="1" destOrd="0" presId="urn:microsoft.com/office/officeart/2005/8/layout/hProcess6"/>
    <dgm:cxn modelId="{234A50A8-D3C7-435A-98C5-7F87FC53B8E7}" type="presOf" srcId="{9CD69692-460C-4524-9E2D-7D0E97828C16}" destId="{6295E863-07BF-40F8-B7FC-D76ECB1E52BE}" srcOrd="1" destOrd="8" presId="urn:microsoft.com/office/officeart/2005/8/layout/hProcess6"/>
    <dgm:cxn modelId="{54727033-53A5-4316-96AE-8AB8A4D2BE03}" type="presOf" srcId="{E894C6D2-DADF-4296-9551-426BDE3469EC}" destId="{6DC1E420-328A-4A53-BCA4-D38E2A9095C7}" srcOrd="0" destOrd="0" presId="urn:microsoft.com/office/officeart/2005/8/layout/hProcess6"/>
    <dgm:cxn modelId="{74169A77-7A05-4B6A-BCF5-131C43F68FEB}" type="presOf" srcId="{E441FFE2-22B7-4B4A-9502-3E4515843F16}" destId="{6295E863-07BF-40F8-B7FC-D76ECB1E52BE}" srcOrd="1" destOrd="5" presId="urn:microsoft.com/office/officeart/2005/8/layout/hProcess6"/>
    <dgm:cxn modelId="{1C510F44-F353-4DF1-A7D6-ACD167156349}" type="presOf" srcId="{9CD69692-460C-4524-9E2D-7D0E97828C16}" destId="{7CE96DA4-96C3-4421-9A29-18C291D7F4EF}" srcOrd="0" destOrd="8" presId="urn:microsoft.com/office/officeart/2005/8/layout/hProcess6"/>
    <dgm:cxn modelId="{F6C31AFC-E000-41E4-B59B-208C74BA2646}" type="presOf" srcId="{46DCBCCE-FC59-4E3A-996C-55B507BACEAD}" destId="{6DC1E420-328A-4A53-BCA4-D38E2A9095C7}" srcOrd="0" destOrd="1" presId="urn:microsoft.com/office/officeart/2005/8/layout/hProcess6"/>
    <dgm:cxn modelId="{ED054CC5-548E-4910-A35F-372FBC4A705E}" type="presParOf" srcId="{B2F88D1B-3A84-43FA-A6BE-60947FADC998}" destId="{27D26E73-AFB9-40A1-8D9D-BA953D370116}" srcOrd="0" destOrd="0" presId="urn:microsoft.com/office/officeart/2005/8/layout/hProcess6"/>
    <dgm:cxn modelId="{61D54912-AF3E-42B4-A43F-8824F27B5106}" type="presParOf" srcId="{27D26E73-AFB9-40A1-8D9D-BA953D370116}" destId="{26F98984-DB32-418B-BDC6-A6E19EAEA30A}" srcOrd="0" destOrd="0" presId="urn:microsoft.com/office/officeart/2005/8/layout/hProcess6"/>
    <dgm:cxn modelId="{1DA77AAB-B08C-4915-AC47-5B73F34DF21D}" type="presParOf" srcId="{27D26E73-AFB9-40A1-8D9D-BA953D370116}" destId="{6DC1E420-328A-4A53-BCA4-D38E2A9095C7}" srcOrd="1" destOrd="0" presId="urn:microsoft.com/office/officeart/2005/8/layout/hProcess6"/>
    <dgm:cxn modelId="{89517605-355D-47B0-AC19-37169A4C0063}" type="presParOf" srcId="{27D26E73-AFB9-40A1-8D9D-BA953D370116}" destId="{4076EFD0-062A-47CD-A9F3-F1ACEEE51987}" srcOrd="2" destOrd="0" presId="urn:microsoft.com/office/officeart/2005/8/layout/hProcess6"/>
    <dgm:cxn modelId="{5971424F-51AB-4053-9D9F-55501BAE5DF3}" type="presParOf" srcId="{27D26E73-AFB9-40A1-8D9D-BA953D370116}" destId="{F924AE71-7464-4684-8C52-D2E17401A332}" srcOrd="3" destOrd="0" presId="urn:microsoft.com/office/officeart/2005/8/layout/hProcess6"/>
    <dgm:cxn modelId="{CCCF19A1-2820-4E73-BDBD-8F633F80E71B}" type="presParOf" srcId="{B2F88D1B-3A84-43FA-A6BE-60947FADC998}" destId="{9FF26BB3-21D7-44D8-A21F-AF1C5B00C95D}" srcOrd="1" destOrd="0" presId="urn:microsoft.com/office/officeart/2005/8/layout/hProcess6"/>
    <dgm:cxn modelId="{6CBB8E81-1082-4611-B244-A431CC54E7C9}" type="presParOf" srcId="{B2F88D1B-3A84-43FA-A6BE-60947FADC998}" destId="{87C1F8A3-5FFA-4AC9-A66B-D526F16AE1FE}" srcOrd="2" destOrd="0" presId="urn:microsoft.com/office/officeart/2005/8/layout/hProcess6"/>
    <dgm:cxn modelId="{45E1C17B-6458-4547-8DBC-6F2EEA6C0479}" type="presParOf" srcId="{87C1F8A3-5FFA-4AC9-A66B-D526F16AE1FE}" destId="{D9BE35B2-45A4-4233-8182-94C17DFA25A7}" srcOrd="0" destOrd="0" presId="urn:microsoft.com/office/officeart/2005/8/layout/hProcess6"/>
    <dgm:cxn modelId="{54F0FFDC-9BCF-401A-B2CC-27D137C5FE65}" type="presParOf" srcId="{87C1F8A3-5FFA-4AC9-A66B-D526F16AE1FE}" destId="{7CE96DA4-96C3-4421-9A29-18C291D7F4EF}" srcOrd="1" destOrd="0" presId="urn:microsoft.com/office/officeart/2005/8/layout/hProcess6"/>
    <dgm:cxn modelId="{8A7F09B0-4E84-44B5-910F-95472B35339C}" type="presParOf" srcId="{87C1F8A3-5FFA-4AC9-A66B-D526F16AE1FE}" destId="{6295E863-07BF-40F8-B7FC-D76ECB1E52BE}" srcOrd="2" destOrd="0" presId="urn:microsoft.com/office/officeart/2005/8/layout/hProcess6"/>
    <dgm:cxn modelId="{68500F7C-ACB4-42AE-8266-0BC8B84EC903}" type="presParOf" srcId="{87C1F8A3-5FFA-4AC9-A66B-D526F16AE1FE}" destId="{A7A0B9F7-273B-4F77-8851-44C83B9BDE6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7F2BD-D0B6-4635-B33E-FC06C2429642}" type="doc">
      <dgm:prSet loTypeId="urn:microsoft.com/office/officeart/2005/8/layout/cycle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1C85953C-4C80-4B75-8C36-E8D5E24A6FF2}">
      <dgm:prSet phldrT="[Szöveg]" custT="1"/>
      <dgm:spPr/>
      <dgm:t>
        <a:bodyPr/>
        <a:lstStyle/>
        <a:p>
          <a:r>
            <a:rPr lang="hu-HU" sz="1600" dirty="0" smtClean="0"/>
            <a:t>Vizsganap választási felület biztosítása.</a:t>
          </a:r>
          <a:endParaRPr lang="hu-HU" sz="1600" dirty="0"/>
        </a:p>
      </dgm:t>
    </dgm:pt>
    <dgm:pt modelId="{BB05746F-76B9-4A16-B453-7FB3D9A61941}" type="parTrans" cxnId="{AFC787C3-973C-4858-905D-7325E8CD7B01}">
      <dgm:prSet/>
      <dgm:spPr/>
      <dgm:t>
        <a:bodyPr/>
        <a:lstStyle/>
        <a:p>
          <a:endParaRPr lang="hu-HU"/>
        </a:p>
      </dgm:t>
    </dgm:pt>
    <dgm:pt modelId="{4A2D23BB-D2D2-405A-A4A4-F62C10639C62}" type="sibTrans" cxnId="{AFC787C3-973C-4858-905D-7325E8CD7B01}">
      <dgm:prSet/>
      <dgm:spPr/>
      <dgm:t>
        <a:bodyPr/>
        <a:lstStyle/>
        <a:p>
          <a:endParaRPr lang="hu-HU"/>
        </a:p>
      </dgm:t>
    </dgm:pt>
    <dgm:pt modelId="{8F3EA5A9-53B3-4562-8185-1BDE75A9ACF5}">
      <dgm:prSet custT="1"/>
      <dgm:spPr/>
      <dgm:t>
        <a:bodyPr/>
        <a:lstStyle/>
        <a:p>
          <a:r>
            <a:rPr lang="hu-HU" sz="1600" dirty="0" smtClean="0"/>
            <a:t>Jelentkezők számának korlátozása </a:t>
          </a:r>
          <a:br>
            <a:rPr lang="hu-HU" sz="1600" dirty="0" smtClean="0"/>
          </a:br>
          <a:r>
            <a:rPr lang="hu-HU" sz="1600" dirty="0" smtClean="0"/>
            <a:t>(vizsgára + oktatóanyaghoz)</a:t>
          </a:r>
          <a:endParaRPr lang="hu-HU" sz="1600" dirty="0" smtClean="0"/>
        </a:p>
      </dgm:t>
    </dgm:pt>
    <dgm:pt modelId="{1834FA5E-13BD-4724-ABE2-497AF73FAA72}" type="parTrans" cxnId="{C87FBB9E-8232-43B7-9DD6-C2031595B86C}">
      <dgm:prSet/>
      <dgm:spPr/>
      <dgm:t>
        <a:bodyPr/>
        <a:lstStyle/>
        <a:p>
          <a:endParaRPr lang="hu-HU"/>
        </a:p>
      </dgm:t>
    </dgm:pt>
    <dgm:pt modelId="{524DAA04-4200-40F6-B69C-092053FC5C50}" type="sibTrans" cxnId="{C87FBB9E-8232-43B7-9DD6-C2031595B86C}">
      <dgm:prSet/>
      <dgm:spPr/>
      <dgm:t>
        <a:bodyPr/>
        <a:lstStyle/>
        <a:p>
          <a:endParaRPr lang="hu-HU"/>
        </a:p>
      </dgm:t>
    </dgm:pt>
    <dgm:pt modelId="{E016D0AE-4262-4788-9B75-16DEBB6DA150}">
      <dgm:prSet custT="1"/>
      <dgm:spPr/>
      <dgm:t>
        <a:bodyPr/>
        <a:lstStyle/>
        <a:p>
          <a:r>
            <a:rPr lang="hu-HU" sz="1600" smtClean="0"/>
            <a:t>Interaktív oktatóanyag (flash játék, direkt fotózás, stb.)</a:t>
          </a:r>
          <a:endParaRPr lang="hu-HU" sz="1600" dirty="0" smtClean="0"/>
        </a:p>
      </dgm:t>
    </dgm:pt>
    <dgm:pt modelId="{7FE22355-B618-49E6-979E-397BF51DA62A}" type="parTrans" cxnId="{671AF193-E0D7-4EE2-A92D-C32299F74B79}">
      <dgm:prSet/>
      <dgm:spPr/>
      <dgm:t>
        <a:bodyPr/>
        <a:lstStyle/>
        <a:p>
          <a:endParaRPr lang="hu-HU"/>
        </a:p>
      </dgm:t>
    </dgm:pt>
    <dgm:pt modelId="{3D436099-A09E-4555-AD2E-181CC96BE284}" type="sibTrans" cxnId="{671AF193-E0D7-4EE2-A92D-C32299F74B79}">
      <dgm:prSet/>
      <dgm:spPr/>
      <dgm:t>
        <a:bodyPr/>
        <a:lstStyle/>
        <a:p>
          <a:endParaRPr lang="hu-HU"/>
        </a:p>
      </dgm:t>
    </dgm:pt>
    <dgm:pt modelId="{2311A1DC-06B8-46A6-B548-65318B768B7B}">
      <dgm:prSet custT="1"/>
      <dgm:spPr/>
      <dgm:t>
        <a:bodyPr/>
        <a:lstStyle/>
        <a:p>
          <a:r>
            <a:rPr lang="hu-HU" sz="1600" smtClean="0"/>
            <a:t>SCORM 2004</a:t>
          </a:r>
          <a:endParaRPr lang="hu-HU" sz="1600" dirty="0" smtClean="0"/>
        </a:p>
      </dgm:t>
    </dgm:pt>
    <dgm:pt modelId="{C97DF355-7942-4C0A-A894-8C0F89C1C81F}" type="parTrans" cxnId="{F67562B3-7863-4EE1-BF19-9AF15FAA03D1}">
      <dgm:prSet/>
      <dgm:spPr/>
      <dgm:t>
        <a:bodyPr/>
        <a:lstStyle/>
        <a:p>
          <a:endParaRPr lang="hu-HU"/>
        </a:p>
      </dgm:t>
    </dgm:pt>
    <dgm:pt modelId="{FCDF8383-B2D2-43BE-BAC5-F027BBA43C5E}" type="sibTrans" cxnId="{F67562B3-7863-4EE1-BF19-9AF15FAA03D1}">
      <dgm:prSet/>
      <dgm:spPr/>
      <dgm:t>
        <a:bodyPr/>
        <a:lstStyle/>
        <a:p>
          <a:endParaRPr lang="hu-HU"/>
        </a:p>
      </dgm:t>
    </dgm:pt>
    <dgm:pt modelId="{724B220A-9EB9-4C54-A41A-007BC937B6DF}">
      <dgm:prSet custT="1"/>
      <dgm:spPr/>
      <dgm:t>
        <a:bodyPr/>
        <a:lstStyle/>
        <a:p>
          <a:r>
            <a:rPr lang="hu-HU" sz="1600" smtClean="0"/>
            <a:t>Kérdések kategorizálása</a:t>
          </a:r>
          <a:endParaRPr lang="hu-HU" sz="1600" dirty="0" smtClean="0"/>
        </a:p>
      </dgm:t>
    </dgm:pt>
    <dgm:pt modelId="{03F38D64-2EEB-49BC-BEA2-C68923A24ADC}" type="parTrans" cxnId="{B6CDF389-29FE-4BD5-AC27-E3A4688F0746}">
      <dgm:prSet/>
      <dgm:spPr/>
      <dgm:t>
        <a:bodyPr/>
        <a:lstStyle/>
        <a:p>
          <a:endParaRPr lang="hu-HU"/>
        </a:p>
      </dgm:t>
    </dgm:pt>
    <dgm:pt modelId="{0C8C299C-437F-4163-8727-F3AA7C9715A5}" type="sibTrans" cxnId="{B6CDF389-29FE-4BD5-AC27-E3A4688F0746}">
      <dgm:prSet/>
      <dgm:spPr/>
      <dgm:t>
        <a:bodyPr/>
        <a:lstStyle/>
        <a:p>
          <a:endParaRPr lang="hu-HU"/>
        </a:p>
      </dgm:t>
    </dgm:pt>
    <dgm:pt modelId="{032B6C05-EC43-4912-ABF3-0657F2FBF075}">
      <dgm:prSet custT="1"/>
      <dgm:spPr/>
      <dgm:t>
        <a:bodyPr/>
        <a:lstStyle/>
        <a:p>
          <a:r>
            <a:rPr lang="hu-HU" sz="1600" smtClean="0"/>
            <a:t>Szabályzat megismerésére vonatkozó kérdés</a:t>
          </a:r>
          <a:endParaRPr lang="hu-HU" sz="1600" dirty="0" smtClean="0"/>
        </a:p>
      </dgm:t>
    </dgm:pt>
    <dgm:pt modelId="{6B493D49-FC33-4FDB-A442-0D3A8F69D326}" type="parTrans" cxnId="{B97A2868-3D25-437C-9F31-B27620124D26}">
      <dgm:prSet/>
      <dgm:spPr/>
      <dgm:t>
        <a:bodyPr/>
        <a:lstStyle/>
        <a:p>
          <a:endParaRPr lang="hu-HU"/>
        </a:p>
      </dgm:t>
    </dgm:pt>
    <dgm:pt modelId="{601E2DC8-674D-4F8C-A091-8A6921411315}" type="sibTrans" cxnId="{B97A2868-3D25-437C-9F31-B27620124D26}">
      <dgm:prSet/>
      <dgm:spPr/>
      <dgm:t>
        <a:bodyPr/>
        <a:lstStyle/>
        <a:p>
          <a:endParaRPr lang="hu-HU"/>
        </a:p>
      </dgm:t>
    </dgm:pt>
    <dgm:pt modelId="{0BE02510-E694-42D1-9940-5F1EFEC6E82B}">
      <dgm:prSet custT="1"/>
      <dgm:spPr/>
      <dgm:t>
        <a:bodyPr/>
        <a:lstStyle/>
        <a:p>
          <a:r>
            <a:rPr lang="hu-HU" sz="1600" smtClean="0"/>
            <a:t>Vizsga = nyilatkozattétel</a:t>
          </a:r>
          <a:endParaRPr lang="hu-HU" sz="1600" dirty="0" smtClean="0"/>
        </a:p>
      </dgm:t>
    </dgm:pt>
    <dgm:pt modelId="{757A66A5-59A5-4EA9-9E7F-5B410789DA6A}" type="parTrans" cxnId="{18FF93F2-5162-44A5-8676-26089D6223A5}">
      <dgm:prSet/>
      <dgm:spPr/>
      <dgm:t>
        <a:bodyPr/>
        <a:lstStyle/>
        <a:p>
          <a:endParaRPr lang="hu-HU"/>
        </a:p>
      </dgm:t>
    </dgm:pt>
    <dgm:pt modelId="{967EAD30-CA61-41AA-B318-DE4728FEAAB0}" type="sibTrans" cxnId="{18FF93F2-5162-44A5-8676-26089D6223A5}">
      <dgm:prSet/>
      <dgm:spPr/>
      <dgm:t>
        <a:bodyPr/>
        <a:lstStyle/>
        <a:p>
          <a:endParaRPr lang="hu-HU"/>
        </a:p>
      </dgm:t>
    </dgm:pt>
    <dgm:pt modelId="{23E3C5F8-8FEA-4507-8E20-243DDF0F858D}">
      <dgm:prSet custT="1"/>
      <dgm:spPr/>
      <dgm:t>
        <a:bodyPr/>
        <a:lstStyle/>
        <a:p>
          <a:r>
            <a:rPr lang="hu-HU" sz="1600" smtClean="0"/>
            <a:t>Csoportba szervezés vizsgaidőpont szerint</a:t>
          </a:r>
          <a:endParaRPr lang="hu-HU" sz="1600" dirty="0" smtClean="0"/>
        </a:p>
      </dgm:t>
    </dgm:pt>
    <dgm:pt modelId="{9877F7B5-7CF5-4D06-882C-F84420C9E725}" type="parTrans" cxnId="{FF7BB52F-03A4-40A2-AB90-AA823F43C474}">
      <dgm:prSet/>
      <dgm:spPr/>
      <dgm:t>
        <a:bodyPr/>
        <a:lstStyle/>
        <a:p>
          <a:endParaRPr lang="hu-HU"/>
        </a:p>
      </dgm:t>
    </dgm:pt>
    <dgm:pt modelId="{E80C30F8-D6D7-4218-80A8-11667640D212}" type="sibTrans" cxnId="{FF7BB52F-03A4-40A2-AB90-AA823F43C474}">
      <dgm:prSet/>
      <dgm:spPr/>
      <dgm:t>
        <a:bodyPr/>
        <a:lstStyle/>
        <a:p>
          <a:endParaRPr lang="hu-HU"/>
        </a:p>
      </dgm:t>
    </dgm:pt>
    <dgm:pt modelId="{18FC6417-4D56-4502-BEB5-7955BFD83B8E}">
      <dgm:prSet custT="1"/>
      <dgm:spPr/>
      <dgm:t>
        <a:bodyPr/>
        <a:lstStyle/>
        <a:p>
          <a:r>
            <a:rPr lang="hu-HU" sz="1600" smtClean="0"/>
            <a:t>Helpdesk telefon és email</a:t>
          </a:r>
          <a:endParaRPr lang="hu-HU" sz="1600" dirty="0" smtClean="0"/>
        </a:p>
      </dgm:t>
    </dgm:pt>
    <dgm:pt modelId="{95A99689-E63F-486D-8299-0574E584004B}" type="parTrans" cxnId="{21D517E0-75CA-4A7F-A843-814991665EB1}">
      <dgm:prSet/>
      <dgm:spPr/>
      <dgm:t>
        <a:bodyPr/>
        <a:lstStyle/>
        <a:p>
          <a:endParaRPr lang="hu-HU"/>
        </a:p>
      </dgm:t>
    </dgm:pt>
    <dgm:pt modelId="{4E2530FB-5626-41AF-B3CD-15E39136FA3E}" type="sibTrans" cxnId="{21D517E0-75CA-4A7F-A843-814991665EB1}">
      <dgm:prSet/>
      <dgm:spPr/>
      <dgm:t>
        <a:bodyPr/>
        <a:lstStyle/>
        <a:p>
          <a:endParaRPr lang="hu-HU"/>
        </a:p>
      </dgm:t>
    </dgm:pt>
    <dgm:pt modelId="{0C2F2813-0F1C-491F-8B27-FA12F54AD708}" type="pres">
      <dgm:prSet presAssocID="{56F7F2BD-D0B6-4635-B33E-FC06C2429642}" presName="cycle" presStyleCnt="0">
        <dgm:presLayoutVars>
          <dgm:dir/>
          <dgm:resizeHandles val="exact"/>
        </dgm:presLayoutVars>
      </dgm:prSet>
      <dgm:spPr/>
    </dgm:pt>
    <dgm:pt modelId="{AE73E2AC-D3BA-4304-991E-741AC666FE79}" type="pres">
      <dgm:prSet presAssocID="{1C85953C-4C80-4B75-8C36-E8D5E24A6FF2}" presName="node" presStyleLbl="node1" presStyleIdx="0" presStyleCnt="9" custScaleX="247458" custScaleY="174661" custRadScaleRad="102716" custRadScaleInc="-18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F8553B-A0DF-4608-B9FF-F1B77FA5345D}" type="pres">
      <dgm:prSet presAssocID="{1C85953C-4C80-4B75-8C36-E8D5E24A6FF2}" presName="spNode" presStyleCnt="0"/>
      <dgm:spPr/>
    </dgm:pt>
    <dgm:pt modelId="{9FA7227B-E9D6-44AD-8D36-B22EEA871C3D}" type="pres">
      <dgm:prSet presAssocID="{4A2D23BB-D2D2-405A-A4A4-F62C10639C62}" presName="sibTrans" presStyleLbl="sibTrans1D1" presStyleIdx="0" presStyleCnt="9"/>
      <dgm:spPr/>
    </dgm:pt>
    <dgm:pt modelId="{E92AA529-322E-4C36-9917-7561E01CC07E}" type="pres">
      <dgm:prSet presAssocID="{8F3EA5A9-53B3-4562-8185-1BDE75A9ACF5}" presName="node" presStyleLbl="node1" presStyleIdx="1" presStyleCnt="9" custScaleX="247458" custScaleY="174661" custRadScaleRad="130912" custRadScaleInc="141860">
        <dgm:presLayoutVars>
          <dgm:bulletEnabled val="1"/>
        </dgm:presLayoutVars>
      </dgm:prSet>
      <dgm:spPr/>
    </dgm:pt>
    <dgm:pt modelId="{4139CBFE-F259-4F99-AFB7-C65F7772BB55}" type="pres">
      <dgm:prSet presAssocID="{8F3EA5A9-53B3-4562-8185-1BDE75A9ACF5}" presName="spNode" presStyleCnt="0"/>
      <dgm:spPr/>
    </dgm:pt>
    <dgm:pt modelId="{16F84B85-FB57-4F29-99CC-B75DE64F4612}" type="pres">
      <dgm:prSet presAssocID="{524DAA04-4200-40F6-B69C-092053FC5C50}" presName="sibTrans" presStyleLbl="sibTrans1D1" presStyleIdx="1" presStyleCnt="9"/>
      <dgm:spPr/>
    </dgm:pt>
    <dgm:pt modelId="{81AD1B55-8E04-457D-97D3-0B6D76D6D06D}" type="pres">
      <dgm:prSet presAssocID="{E016D0AE-4262-4788-9B75-16DEBB6DA150}" presName="node" presStyleLbl="node1" presStyleIdx="2" presStyleCnt="9" custScaleX="247458" custScaleY="174661" custRadScaleRad="153133" custRadScaleInc="33125">
        <dgm:presLayoutVars>
          <dgm:bulletEnabled val="1"/>
        </dgm:presLayoutVars>
      </dgm:prSet>
      <dgm:spPr/>
    </dgm:pt>
    <dgm:pt modelId="{C88F6712-0BCD-4869-BFFD-4203E89DDC15}" type="pres">
      <dgm:prSet presAssocID="{E016D0AE-4262-4788-9B75-16DEBB6DA150}" presName="spNode" presStyleCnt="0"/>
      <dgm:spPr/>
    </dgm:pt>
    <dgm:pt modelId="{A77506D3-3BFB-4511-BAB4-2D660A0DDAA3}" type="pres">
      <dgm:prSet presAssocID="{3D436099-A09E-4555-AD2E-181CC96BE284}" presName="sibTrans" presStyleLbl="sibTrans1D1" presStyleIdx="2" presStyleCnt="9"/>
      <dgm:spPr/>
    </dgm:pt>
    <dgm:pt modelId="{C0149E32-EDFD-4D43-A052-8BC9A64F3606}" type="pres">
      <dgm:prSet presAssocID="{2311A1DC-06B8-46A6-B548-65318B768B7B}" presName="node" presStyleLbl="node1" presStyleIdx="3" presStyleCnt="9" custScaleX="247458" custScaleY="174661" custRadScaleRad="125871" custRadScaleInc="-75316">
        <dgm:presLayoutVars>
          <dgm:bulletEnabled val="1"/>
        </dgm:presLayoutVars>
      </dgm:prSet>
      <dgm:spPr/>
    </dgm:pt>
    <dgm:pt modelId="{9CFBB5F4-05CE-48EF-B9C6-4E0D871336FE}" type="pres">
      <dgm:prSet presAssocID="{2311A1DC-06B8-46A6-B548-65318B768B7B}" presName="spNode" presStyleCnt="0"/>
      <dgm:spPr/>
    </dgm:pt>
    <dgm:pt modelId="{CF6C9D4F-FB2C-4DEA-BFA9-4A9A11428295}" type="pres">
      <dgm:prSet presAssocID="{FCDF8383-B2D2-43BE-BAC5-F027BBA43C5E}" presName="sibTrans" presStyleLbl="sibTrans1D1" presStyleIdx="3" presStyleCnt="9"/>
      <dgm:spPr/>
    </dgm:pt>
    <dgm:pt modelId="{D281A16C-FC63-407D-AD98-A307E0D6B4ED}" type="pres">
      <dgm:prSet presAssocID="{724B220A-9EB9-4C54-A41A-007BC937B6DF}" presName="node" presStyleLbl="node1" presStyleIdx="4" presStyleCnt="9" custScaleX="247458" custScaleY="174661" custRadScaleRad="114299" custRadScaleInc="-112776">
        <dgm:presLayoutVars>
          <dgm:bulletEnabled val="1"/>
        </dgm:presLayoutVars>
      </dgm:prSet>
      <dgm:spPr/>
    </dgm:pt>
    <dgm:pt modelId="{91A87673-E3C5-430D-AF0A-B4588BA0198A}" type="pres">
      <dgm:prSet presAssocID="{724B220A-9EB9-4C54-A41A-007BC937B6DF}" presName="spNode" presStyleCnt="0"/>
      <dgm:spPr/>
    </dgm:pt>
    <dgm:pt modelId="{BE575D76-9436-4F5A-9847-7881C7CE5E42}" type="pres">
      <dgm:prSet presAssocID="{0C8C299C-437F-4163-8727-F3AA7C9715A5}" presName="sibTrans" presStyleLbl="sibTrans1D1" presStyleIdx="4" presStyleCnt="9"/>
      <dgm:spPr/>
    </dgm:pt>
    <dgm:pt modelId="{73A267B6-1B9A-4CDA-B7B2-8AD353DD92D1}" type="pres">
      <dgm:prSet presAssocID="{032B6C05-EC43-4912-ABF3-0657F2FBF075}" presName="node" presStyleLbl="node1" presStyleIdx="5" presStyleCnt="9" custScaleX="247458" custScaleY="174661" custRadScaleRad="111964" custRadScaleInc="99713">
        <dgm:presLayoutVars>
          <dgm:bulletEnabled val="1"/>
        </dgm:presLayoutVars>
      </dgm:prSet>
      <dgm:spPr/>
    </dgm:pt>
    <dgm:pt modelId="{28FFC569-B05D-4A75-B102-23C11D7F9093}" type="pres">
      <dgm:prSet presAssocID="{032B6C05-EC43-4912-ABF3-0657F2FBF075}" presName="spNode" presStyleCnt="0"/>
      <dgm:spPr/>
    </dgm:pt>
    <dgm:pt modelId="{45053533-D53A-4448-A0CD-A2D5B34A71BC}" type="pres">
      <dgm:prSet presAssocID="{601E2DC8-674D-4F8C-A091-8A6921411315}" presName="sibTrans" presStyleLbl="sibTrans1D1" presStyleIdx="5" presStyleCnt="9"/>
      <dgm:spPr/>
    </dgm:pt>
    <dgm:pt modelId="{3DDF550E-A0B0-48AD-BF12-875C5AFE40E3}" type="pres">
      <dgm:prSet presAssocID="{0BE02510-E694-42D1-9940-5F1EFEC6E82B}" presName="node" presStyleLbl="node1" presStyleIdx="6" presStyleCnt="9" custScaleX="247458" custScaleY="174661" custRadScaleRad="136586" custRadScaleInc="87496">
        <dgm:presLayoutVars>
          <dgm:bulletEnabled val="1"/>
        </dgm:presLayoutVars>
      </dgm:prSet>
      <dgm:spPr/>
    </dgm:pt>
    <dgm:pt modelId="{3141517D-33FF-4F0F-95F3-2F6B140FB945}" type="pres">
      <dgm:prSet presAssocID="{0BE02510-E694-42D1-9940-5F1EFEC6E82B}" presName="spNode" presStyleCnt="0"/>
      <dgm:spPr/>
    </dgm:pt>
    <dgm:pt modelId="{5C294DDC-586C-45B9-B0A6-BE09D76AC532}" type="pres">
      <dgm:prSet presAssocID="{967EAD30-CA61-41AA-B318-DE4728FEAAB0}" presName="sibTrans" presStyleLbl="sibTrans1D1" presStyleIdx="6" presStyleCnt="9"/>
      <dgm:spPr/>
    </dgm:pt>
    <dgm:pt modelId="{E7ED2026-B087-408B-92AF-21126DC55C6C}" type="pres">
      <dgm:prSet presAssocID="{23E3C5F8-8FEA-4507-8E20-243DDF0F858D}" presName="node" presStyleLbl="node1" presStyleIdx="7" presStyleCnt="9" custScaleX="247458" custScaleY="174661" custRadScaleRad="155166" custRadScaleInc="-33675">
        <dgm:presLayoutVars>
          <dgm:bulletEnabled val="1"/>
        </dgm:presLayoutVars>
      </dgm:prSet>
      <dgm:spPr/>
    </dgm:pt>
    <dgm:pt modelId="{06FEB51B-51BC-42AF-84AE-3FDBF61B6745}" type="pres">
      <dgm:prSet presAssocID="{23E3C5F8-8FEA-4507-8E20-243DDF0F858D}" presName="spNode" presStyleCnt="0"/>
      <dgm:spPr/>
    </dgm:pt>
    <dgm:pt modelId="{3232949B-7221-4E4D-844F-517A32407E64}" type="pres">
      <dgm:prSet presAssocID="{E80C30F8-D6D7-4218-80A8-11667640D212}" presName="sibTrans" presStyleLbl="sibTrans1D1" presStyleIdx="7" presStyleCnt="9"/>
      <dgm:spPr/>
    </dgm:pt>
    <dgm:pt modelId="{D98335DD-3440-4BD8-886F-23C4FFB858B6}" type="pres">
      <dgm:prSet presAssocID="{18FC6417-4D56-4502-BEB5-7955BFD83B8E}" presName="node" presStyleLbl="node1" presStyleIdx="8" presStyleCnt="9" custScaleX="247458" custScaleY="174661" custRadScaleRad="135341" custRadScaleInc="-150291">
        <dgm:presLayoutVars>
          <dgm:bulletEnabled val="1"/>
        </dgm:presLayoutVars>
      </dgm:prSet>
      <dgm:spPr/>
    </dgm:pt>
    <dgm:pt modelId="{36DF840C-FD39-46E3-A904-479B451B04BA}" type="pres">
      <dgm:prSet presAssocID="{18FC6417-4D56-4502-BEB5-7955BFD83B8E}" presName="spNode" presStyleCnt="0"/>
      <dgm:spPr/>
    </dgm:pt>
    <dgm:pt modelId="{C50EE510-4AF7-4F4A-923B-B1E9A76696F6}" type="pres">
      <dgm:prSet presAssocID="{4E2530FB-5626-41AF-B3CD-15E39136FA3E}" presName="sibTrans" presStyleLbl="sibTrans1D1" presStyleIdx="8" presStyleCnt="9"/>
      <dgm:spPr/>
    </dgm:pt>
  </dgm:ptLst>
  <dgm:cxnLst>
    <dgm:cxn modelId="{B97A2868-3D25-437C-9F31-B27620124D26}" srcId="{56F7F2BD-D0B6-4635-B33E-FC06C2429642}" destId="{032B6C05-EC43-4912-ABF3-0657F2FBF075}" srcOrd="5" destOrd="0" parTransId="{6B493D49-FC33-4FDB-A442-0D3A8F69D326}" sibTransId="{601E2DC8-674D-4F8C-A091-8A6921411315}"/>
    <dgm:cxn modelId="{FF7BB52F-03A4-40A2-AB90-AA823F43C474}" srcId="{56F7F2BD-D0B6-4635-B33E-FC06C2429642}" destId="{23E3C5F8-8FEA-4507-8E20-243DDF0F858D}" srcOrd="7" destOrd="0" parTransId="{9877F7B5-7CF5-4D06-882C-F84420C9E725}" sibTransId="{E80C30F8-D6D7-4218-80A8-11667640D212}"/>
    <dgm:cxn modelId="{B6CDF389-29FE-4BD5-AC27-E3A4688F0746}" srcId="{56F7F2BD-D0B6-4635-B33E-FC06C2429642}" destId="{724B220A-9EB9-4C54-A41A-007BC937B6DF}" srcOrd="4" destOrd="0" parTransId="{03F38D64-2EEB-49BC-BEA2-C68923A24ADC}" sibTransId="{0C8C299C-437F-4163-8727-F3AA7C9715A5}"/>
    <dgm:cxn modelId="{113A8C6D-7FBC-48F9-A69D-69C251F45020}" type="presOf" srcId="{2311A1DC-06B8-46A6-B548-65318B768B7B}" destId="{C0149E32-EDFD-4D43-A052-8BC9A64F3606}" srcOrd="0" destOrd="0" presId="urn:microsoft.com/office/officeart/2005/8/layout/cycle6"/>
    <dgm:cxn modelId="{F67562B3-7863-4EE1-BF19-9AF15FAA03D1}" srcId="{56F7F2BD-D0B6-4635-B33E-FC06C2429642}" destId="{2311A1DC-06B8-46A6-B548-65318B768B7B}" srcOrd="3" destOrd="0" parTransId="{C97DF355-7942-4C0A-A894-8C0F89C1C81F}" sibTransId="{FCDF8383-B2D2-43BE-BAC5-F027BBA43C5E}"/>
    <dgm:cxn modelId="{36C8B97B-63C9-406F-8900-BB7B9CA9E447}" type="presOf" srcId="{032B6C05-EC43-4912-ABF3-0657F2FBF075}" destId="{73A267B6-1B9A-4CDA-B7B2-8AD353DD92D1}" srcOrd="0" destOrd="0" presId="urn:microsoft.com/office/officeart/2005/8/layout/cycle6"/>
    <dgm:cxn modelId="{21D517E0-75CA-4A7F-A843-814991665EB1}" srcId="{56F7F2BD-D0B6-4635-B33E-FC06C2429642}" destId="{18FC6417-4D56-4502-BEB5-7955BFD83B8E}" srcOrd="8" destOrd="0" parTransId="{95A99689-E63F-486D-8299-0574E584004B}" sibTransId="{4E2530FB-5626-41AF-B3CD-15E39136FA3E}"/>
    <dgm:cxn modelId="{F04BD170-6A6D-445C-AD3C-E212B9AAD681}" type="presOf" srcId="{601E2DC8-674D-4F8C-A091-8A6921411315}" destId="{45053533-D53A-4448-A0CD-A2D5B34A71BC}" srcOrd="0" destOrd="0" presId="urn:microsoft.com/office/officeart/2005/8/layout/cycle6"/>
    <dgm:cxn modelId="{DAB733B2-CA6C-457F-965E-D4D617FD08CD}" type="presOf" srcId="{23E3C5F8-8FEA-4507-8E20-243DDF0F858D}" destId="{E7ED2026-B087-408B-92AF-21126DC55C6C}" srcOrd="0" destOrd="0" presId="urn:microsoft.com/office/officeart/2005/8/layout/cycle6"/>
    <dgm:cxn modelId="{024F2C54-8E97-4027-AA68-BD928F22286D}" type="presOf" srcId="{18FC6417-4D56-4502-BEB5-7955BFD83B8E}" destId="{D98335DD-3440-4BD8-886F-23C4FFB858B6}" srcOrd="0" destOrd="0" presId="urn:microsoft.com/office/officeart/2005/8/layout/cycle6"/>
    <dgm:cxn modelId="{D250FA67-394F-482C-90A9-DF759DC500F6}" type="presOf" srcId="{8F3EA5A9-53B3-4562-8185-1BDE75A9ACF5}" destId="{E92AA529-322E-4C36-9917-7561E01CC07E}" srcOrd="0" destOrd="0" presId="urn:microsoft.com/office/officeart/2005/8/layout/cycle6"/>
    <dgm:cxn modelId="{FE95423F-D662-45DB-9669-9B2EA53E3E50}" type="presOf" srcId="{E80C30F8-D6D7-4218-80A8-11667640D212}" destId="{3232949B-7221-4E4D-844F-517A32407E64}" srcOrd="0" destOrd="0" presId="urn:microsoft.com/office/officeart/2005/8/layout/cycle6"/>
    <dgm:cxn modelId="{7950D227-50C5-469C-809F-DEBE58B947DF}" type="presOf" srcId="{4A2D23BB-D2D2-405A-A4A4-F62C10639C62}" destId="{9FA7227B-E9D6-44AD-8D36-B22EEA871C3D}" srcOrd="0" destOrd="0" presId="urn:microsoft.com/office/officeart/2005/8/layout/cycle6"/>
    <dgm:cxn modelId="{5C6E820C-6B75-4DF4-9CD3-5BBBC9CAEBB4}" type="presOf" srcId="{E016D0AE-4262-4788-9B75-16DEBB6DA150}" destId="{81AD1B55-8E04-457D-97D3-0B6D76D6D06D}" srcOrd="0" destOrd="0" presId="urn:microsoft.com/office/officeart/2005/8/layout/cycle6"/>
    <dgm:cxn modelId="{0DD32646-C063-4B40-8C5E-17A0DCB86CE0}" type="presOf" srcId="{0BE02510-E694-42D1-9940-5F1EFEC6E82B}" destId="{3DDF550E-A0B0-48AD-BF12-875C5AFE40E3}" srcOrd="0" destOrd="0" presId="urn:microsoft.com/office/officeart/2005/8/layout/cycle6"/>
    <dgm:cxn modelId="{AA496102-E877-43BA-B597-F2938E242C87}" type="presOf" srcId="{1C85953C-4C80-4B75-8C36-E8D5E24A6FF2}" destId="{AE73E2AC-D3BA-4304-991E-741AC666FE79}" srcOrd="0" destOrd="0" presId="urn:microsoft.com/office/officeart/2005/8/layout/cycle6"/>
    <dgm:cxn modelId="{AFC787C3-973C-4858-905D-7325E8CD7B01}" srcId="{56F7F2BD-D0B6-4635-B33E-FC06C2429642}" destId="{1C85953C-4C80-4B75-8C36-E8D5E24A6FF2}" srcOrd="0" destOrd="0" parTransId="{BB05746F-76B9-4A16-B453-7FB3D9A61941}" sibTransId="{4A2D23BB-D2D2-405A-A4A4-F62C10639C62}"/>
    <dgm:cxn modelId="{93953B32-1C9B-49D2-BBA3-C5EDDEB9D889}" type="presOf" srcId="{724B220A-9EB9-4C54-A41A-007BC937B6DF}" destId="{D281A16C-FC63-407D-AD98-A307E0D6B4ED}" srcOrd="0" destOrd="0" presId="urn:microsoft.com/office/officeart/2005/8/layout/cycle6"/>
    <dgm:cxn modelId="{BEAB4F8F-77BB-403C-AAFC-59F7B9CB16D8}" type="presOf" srcId="{3D436099-A09E-4555-AD2E-181CC96BE284}" destId="{A77506D3-3BFB-4511-BAB4-2D660A0DDAA3}" srcOrd="0" destOrd="0" presId="urn:microsoft.com/office/officeart/2005/8/layout/cycle6"/>
    <dgm:cxn modelId="{17D5F388-0321-4DC0-80AC-00A88204D254}" type="presOf" srcId="{56F7F2BD-D0B6-4635-B33E-FC06C2429642}" destId="{0C2F2813-0F1C-491F-8B27-FA12F54AD708}" srcOrd="0" destOrd="0" presId="urn:microsoft.com/office/officeart/2005/8/layout/cycle6"/>
    <dgm:cxn modelId="{2762AFF7-FB54-49BF-B35E-01482B43FF2F}" type="presOf" srcId="{524DAA04-4200-40F6-B69C-092053FC5C50}" destId="{16F84B85-FB57-4F29-99CC-B75DE64F4612}" srcOrd="0" destOrd="0" presId="urn:microsoft.com/office/officeart/2005/8/layout/cycle6"/>
    <dgm:cxn modelId="{5149A438-98B9-47C2-A083-18A018A89FE8}" type="presOf" srcId="{967EAD30-CA61-41AA-B318-DE4728FEAAB0}" destId="{5C294DDC-586C-45B9-B0A6-BE09D76AC532}" srcOrd="0" destOrd="0" presId="urn:microsoft.com/office/officeart/2005/8/layout/cycle6"/>
    <dgm:cxn modelId="{18FF93F2-5162-44A5-8676-26089D6223A5}" srcId="{56F7F2BD-D0B6-4635-B33E-FC06C2429642}" destId="{0BE02510-E694-42D1-9940-5F1EFEC6E82B}" srcOrd="6" destOrd="0" parTransId="{757A66A5-59A5-4EA9-9E7F-5B410789DA6A}" sibTransId="{967EAD30-CA61-41AA-B318-DE4728FEAAB0}"/>
    <dgm:cxn modelId="{C87FBB9E-8232-43B7-9DD6-C2031595B86C}" srcId="{56F7F2BD-D0B6-4635-B33E-FC06C2429642}" destId="{8F3EA5A9-53B3-4562-8185-1BDE75A9ACF5}" srcOrd="1" destOrd="0" parTransId="{1834FA5E-13BD-4724-ABE2-497AF73FAA72}" sibTransId="{524DAA04-4200-40F6-B69C-092053FC5C50}"/>
    <dgm:cxn modelId="{E41E7A4E-2BA6-4F39-B547-F1F1398E2C84}" type="presOf" srcId="{0C8C299C-437F-4163-8727-F3AA7C9715A5}" destId="{BE575D76-9436-4F5A-9847-7881C7CE5E42}" srcOrd="0" destOrd="0" presId="urn:microsoft.com/office/officeart/2005/8/layout/cycle6"/>
    <dgm:cxn modelId="{671AF193-E0D7-4EE2-A92D-C32299F74B79}" srcId="{56F7F2BD-D0B6-4635-B33E-FC06C2429642}" destId="{E016D0AE-4262-4788-9B75-16DEBB6DA150}" srcOrd="2" destOrd="0" parTransId="{7FE22355-B618-49E6-979E-397BF51DA62A}" sibTransId="{3D436099-A09E-4555-AD2E-181CC96BE284}"/>
    <dgm:cxn modelId="{97222B32-9C82-4440-B772-5A821388D307}" type="presOf" srcId="{4E2530FB-5626-41AF-B3CD-15E39136FA3E}" destId="{C50EE510-4AF7-4F4A-923B-B1E9A76696F6}" srcOrd="0" destOrd="0" presId="urn:microsoft.com/office/officeart/2005/8/layout/cycle6"/>
    <dgm:cxn modelId="{D915CC9E-F0A0-4BEA-A925-082751017403}" type="presOf" srcId="{FCDF8383-B2D2-43BE-BAC5-F027BBA43C5E}" destId="{CF6C9D4F-FB2C-4DEA-BFA9-4A9A11428295}" srcOrd="0" destOrd="0" presId="urn:microsoft.com/office/officeart/2005/8/layout/cycle6"/>
    <dgm:cxn modelId="{C6C3AF22-447B-42D0-8698-C8CBDE8F329B}" type="presParOf" srcId="{0C2F2813-0F1C-491F-8B27-FA12F54AD708}" destId="{AE73E2AC-D3BA-4304-991E-741AC666FE79}" srcOrd="0" destOrd="0" presId="urn:microsoft.com/office/officeart/2005/8/layout/cycle6"/>
    <dgm:cxn modelId="{0624765A-1FD9-4E43-A2C6-7D09B233129C}" type="presParOf" srcId="{0C2F2813-0F1C-491F-8B27-FA12F54AD708}" destId="{02F8553B-A0DF-4608-B9FF-F1B77FA5345D}" srcOrd="1" destOrd="0" presId="urn:microsoft.com/office/officeart/2005/8/layout/cycle6"/>
    <dgm:cxn modelId="{79EF55F9-5E89-45C6-BBEF-7B8C244EA156}" type="presParOf" srcId="{0C2F2813-0F1C-491F-8B27-FA12F54AD708}" destId="{9FA7227B-E9D6-44AD-8D36-B22EEA871C3D}" srcOrd="2" destOrd="0" presId="urn:microsoft.com/office/officeart/2005/8/layout/cycle6"/>
    <dgm:cxn modelId="{3F4DBA6C-1AEB-45CA-9F56-EFC54EA887CA}" type="presParOf" srcId="{0C2F2813-0F1C-491F-8B27-FA12F54AD708}" destId="{E92AA529-322E-4C36-9917-7561E01CC07E}" srcOrd="3" destOrd="0" presId="urn:microsoft.com/office/officeart/2005/8/layout/cycle6"/>
    <dgm:cxn modelId="{FF2E7238-7809-4FC3-A0A3-E1718F76DC4B}" type="presParOf" srcId="{0C2F2813-0F1C-491F-8B27-FA12F54AD708}" destId="{4139CBFE-F259-4F99-AFB7-C65F7772BB55}" srcOrd="4" destOrd="0" presId="urn:microsoft.com/office/officeart/2005/8/layout/cycle6"/>
    <dgm:cxn modelId="{9E67D027-CB67-4C4F-9204-FEC0B48421E6}" type="presParOf" srcId="{0C2F2813-0F1C-491F-8B27-FA12F54AD708}" destId="{16F84B85-FB57-4F29-99CC-B75DE64F4612}" srcOrd="5" destOrd="0" presId="urn:microsoft.com/office/officeart/2005/8/layout/cycle6"/>
    <dgm:cxn modelId="{6CF0C61D-0BAB-4CE6-BFC5-1E62DCFDB464}" type="presParOf" srcId="{0C2F2813-0F1C-491F-8B27-FA12F54AD708}" destId="{81AD1B55-8E04-457D-97D3-0B6D76D6D06D}" srcOrd="6" destOrd="0" presId="urn:microsoft.com/office/officeart/2005/8/layout/cycle6"/>
    <dgm:cxn modelId="{D47093E3-A112-4902-8A66-00D76E814507}" type="presParOf" srcId="{0C2F2813-0F1C-491F-8B27-FA12F54AD708}" destId="{C88F6712-0BCD-4869-BFFD-4203E89DDC15}" srcOrd="7" destOrd="0" presId="urn:microsoft.com/office/officeart/2005/8/layout/cycle6"/>
    <dgm:cxn modelId="{482E5030-591F-43FD-A845-C0FDD269DCD2}" type="presParOf" srcId="{0C2F2813-0F1C-491F-8B27-FA12F54AD708}" destId="{A77506D3-3BFB-4511-BAB4-2D660A0DDAA3}" srcOrd="8" destOrd="0" presId="urn:microsoft.com/office/officeart/2005/8/layout/cycle6"/>
    <dgm:cxn modelId="{9441F73D-B5BB-429B-B8E9-9886BDB4B7D4}" type="presParOf" srcId="{0C2F2813-0F1C-491F-8B27-FA12F54AD708}" destId="{C0149E32-EDFD-4D43-A052-8BC9A64F3606}" srcOrd="9" destOrd="0" presId="urn:microsoft.com/office/officeart/2005/8/layout/cycle6"/>
    <dgm:cxn modelId="{ED5DD95B-AACE-4D4E-A6D6-0DB615569921}" type="presParOf" srcId="{0C2F2813-0F1C-491F-8B27-FA12F54AD708}" destId="{9CFBB5F4-05CE-48EF-B9C6-4E0D871336FE}" srcOrd="10" destOrd="0" presId="urn:microsoft.com/office/officeart/2005/8/layout/cycle6"/>
    <dgm:cxn modelId="{4F20F712-DC41-42C4-9774-BE3319CC4C12}" type="presParOf" srcId="{0C2F2813-0F1C-491F-8B27-FA12F54AD708}" destId="{CF6C9D4F-FB2C-4DEA-BFA9-4A9A11428295}" srcOrd="11" destOrd="0" presId="urn:microsoft.com/office/officeart/2005/8/layout/cycle6"/>
    <dgm:cxn modelId="{29D6F0E0-CBD9-40D3-ACBD-BCB0D3B96935}" type="presParOf" srcId="{0C2F2813-0F1C-491F-8B27-FA12F54AD708}" destId="{D281A16C-FC63-407D-AD98-A307E0D6B4ED}" srcOrd="12" destOrd="0" presId="urn:microsoft.com/office/officeart/2005/8/layout/cycle6"/>
    <dgm:cxn modelId="{3C137B9D-4399-4910-B99A-78722D8A4553}" type="presParOf" srcId="{0C2F2813-0F1C-491F-8B27-FA12F54AD708}" destId="{91A87673-E3C5-430D-AF0A-B4588BA0198A}" srcOrd="13" destOrd="0" presId="urn:microsoft.com/office/officeart/2005/8/layout/cycle6"/>
    <dgm:cxn modelId="{4B0FE468-9075-4C25-A851-FCA6B11CA13F}" type="presParOf" srcId="{0C2F2813-0F1C-491F-8B27-FA12F54AD708}" destId="{BE575D76-9436-4F5A-9847-7881C7CE5E42}" srcOrd="14" destOrd="0" presId="urn:microsoft.com/office/officeart/2005/8/layout/cycle6"/>
    <dgm:cxn modelId="{D1B90BAD-FEF0-483C-8DD5-64E22A6BEDE8}" type="presParOf" srcId="{0C2F2813-0F1C-491F-8B27-FA12F54AD708}" destId="{73A267B6-1B9A-4CDA-B7B2-8AD353DD92D1}" srcOrd="15" destOrd="0" presId="urn:microsoft.com/office/officeart/2005/8/layout/cycle6"/>
    <dgm:cxn modelId="{1A5CFCA1-3C3D-446D-AE00-EC728C6046D0}" type="presParOf" srcId="{0C2F2813-0F1C-491F-8B27-FA12F54AD708}" destId="{28FFC569-B05D-4A75-B102-23C11D7F9093}" srcOrd="16" destOrd="0" presId="urn:microsoft.com/office/officeart/2005/8/layout/cycle6"/>
    <dgm:cxn modelId="{5EFCA80B-2D93-492E-B6EE-8F789C3230B8}" type="presParOf" srcId="{0C2F2813-0F1C-491F-8B27-FA12F54AD708}" destId="{45053533-D53A-4448-A0CD-A2D5B34A71BC}" srcOrd="17" destOrd="0" presId="urn:microsoft.com/office/officeart/2005/8/layout/cycle6"/>
    <dgm:cxn modelId="{6C737816-2429-4598-BF32-9E4F56696DF4}" type="presParOf" srcId="{0C2F2813-0F1C-491F-8B27-FA12F54AD708}" destId="{3DDF550E-A0B0-48AD-BF12-875C5AFE40E3}" srcOrd="18" destOrd="0" presId="urn:microsoft.com/office/officeart/2005/8/layout/cycle6"/>
    <dgm:cxn modelId="{B76EF520-E936-4191-B865-B65A83E2AAFD}" type="presParOf" srcId="{0C2F2813-0F1C-491F-8B27-FA12F54AD708}" destId="{3141517D-33FF-4F0F-95F3-2F6B140FB945}" srcOrd="19" destOrd="0" presId="urn:microsoft.com/office/officeart/2005/8/layout/cycle6"/>
    <dgm:cxn modelId="{61EB4594-DCEE-483A-AF65-1E6CD37617AC}" type="presParOf" srcId="{0C2F2813-0F1C-491F-8B27-FA12F54AD708}" destId="{5C294DDC-586C-45B9-B0A6-BE09D76AC532}" srcOrd="20" destOrd="0" presId="urn:microsoft.com/office/officeart/2005/8/layout/cycle6"/>
    <dgm:cxn modelId="{E7AB954A-71BC-498B-A5E7-FC566CCCAE9F}" type="presParOf" srcId="{0C2F2813-0F1C-491F-8B27-FA12F54AD708}" destId="{E7ED2026-B087-408B-92AF-21126DC55C6C}" srcOrd="21" destOrd="0" presId="urn:microsoft.com/office/officeart/2005/8/layout/cycle6"/>
    <dgm:cxn modelId="{DFE09D28-F538-421F-9297-28FEAA6EA27C}" type="presParOf" srcId="{0C2F2813-0F1C-491F-8B27-FA12F54AD708}" destId="{06FEB51B-51BC-42AF-84AE-3FDBF61B6745}" srcOrd="22" destOrd="0" presId="urn:microsoft.com/office/officeart/2005/8/layout/cycle6"/>
    <dgm:cxn modelId="{F52ADABC-E0DB-422F-9E5F-4A46B644446E}" type="presParOf" srcId="{0C2F2813-0F1C-491F-8B27-FA12F54AD708}" destId="{3232949B-7221-4E4D-844F-517A32407E64}" srcOrd="23" destOrd="0" presId="urn:microsoft.com/office/officeart/2005/8/layout/cycle6"/>
    <dgm:cxn modelId="{2203F568-3EDB-4596-B09D-F3AB21DC0C88}" type="presParOf" srcId="{0C2F2813-0F1C-491F-8B27-FA12F54AD708}" destId="{D98335DD-3440-4BD8-886F-23C4FFB858B6}" srcOrd="24" destOrd="0" presId="urn:microsoft.com/office/officeart/2005/8/layout/cycle6"/>
    <dgm:cxn modelId="{DEA04962-9F43-4629-8CC8-9F940F781186}" type="presParOf" srcId="{0C2F2813-0F1C-491F-8B27-FA12F54AD708}" destId="{36DF840C-FD39-46E3-A904-479B451B04BA}" srcOrd="25" destOrd="0" presId="urn:microsoft.com/office/officeart/2005/8/layout/cycle6"/>
    <dgm:cxn modelId="{F80C4A93-829E-405F-9AE4-EE2D0042BC36}" type="presParOf" srcId="{0C2F2813-0F1C-491F-8B27-FA12F54AD708}" destId="{C50EE510-4AF7-4F4A-923B-B1E9A76696F6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4A4C66-511E-499F-BCC0-11507B1B6B6C}" type="doc">
      <dgm:prSet loTypeId="urn:microsoft.com/office/officeart/2005/8/layout/hProcess6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18FE225C-BD75-4B81-B0A2-737DDF07E41E}">
      <dgm:prSet phldrT="[Szöveg]"/>
      <dgm:spPr/>
      <dgm:t>
        <a:bodyPr/>
        <a:lstStyle/>
        <a:p>
          <a:r>
            <a:rPr lang="hu-HU" dirty="0" smtClean="0"/>
            <a:t>Új külső igény</a:t>
          </a:r>
          <a:endParaRPr lang="hu-HU" dirty="0"/>
        </a:p>
      </dgm:t>
    </dgm:pt>
    <dgm:pt modelId="{2820D626-4957-4FBC-B87C-2402B7B24FD5}" type="parTrans" cxnId="{E05BF23E-597A-455C-8441-BEFA25C1D1F4}">
      <dgm:prSet/>
      <dgm:spPr/>
      <dgm:t>
        <a:bodyPr/>
        <a:lstStyle/>
        <a:p>
          <a:endParaRPr lang="hu-HU"/>
        </a:p>
      </dgm:t>
    </dgm:pt>
    <dgm:pt modelId="{216F7DD5-BC95-40E7-BF86-2A5BB7445DC1}" type="sibTrans" cxnId="{E05BF23E-597A-455C-8441-BEFA25C1D1F4}">
      <dgm:prSet/>
      <dgm:spPr/>
      <dgm:t>
        <a:bodyPr/>
        <a:lstStyle/>
        <a:p>
          <a:endParaRPr lang="hu-HU"/>
        </a:p>
      </dgm:t>
    </dgm:pt>
    <dgm:pt modelId="{E894C6D2-DADF-4296-9551-426BDE3469EC}">
      <dgm:prSet phldrT="[Szöveg]" custT="1"/>
      <dgm:spPr/>
      <dgm:t>
        <a:bodyPr/>
        <a:lstStyle/>
        <a:p>
          <a:r>
            <a:rPr lang="hu-HU" sz="1200" dirty="0" smtClean="0"/>
            <a:t>Helyi szabályozás képzése</a:t>
          </a:r>
          <a:endParaRPr lang="hu-HU" sz="1200" dirty="0"/>
        </a:p>
      </dgm:t>
    </dgm:pt>
    <dgm:pt modelId="{EA55ED2C-E923-4D1D-8BC5-F43C791D195B}" type="parTrans" cxnId="{3E123F04-EEA4-4AA6-8AD8-8994CC27E8E4}">
      <dgm:prSet/>
      <dgm:spPr/>
      <dgm:t>
        <a:bodyPr/>
        <a:lstStyle/>
        <a:p>
          <a:endParaRPr lang="hu-HU"/>
        </a:p>
      </dgm:t>
    </dgm:pt>
    <dgm:pt modelId="{BF9F1C8A-4244-4F4C-A50D-E63921222757}" type="sibTrans" cxnId="{3E123F04-EEA4-4AA6-8AD8-8994CC27E8E4}">
      <dgm:prSet/>
      <dgm:spPr/>
      <dgm:t>
        <a:bodyPr/>
        <a:lstStyle/>
        <a:p>
          <a:endParaRPr lang="hu-HU"/>
        </a:p>
      </dgm:t>
    </dgm:pt>
    <dgm:pt modelId="{E787F8B1-B1C4-4AB6-86C9-09528D9ED1C3}">
      <dgm:prSet phldrT="[Szöveg]"/>
      <dgm:spPr/>
      <dgm:t>
        <a:bodyPr/>
        <a:lstStyle/>
        <a:p>
          <a:r>
            <a:rPr lang="hu-HU" dirty="0" smtClean="0"/>
            <a:t>Új belső igény</a:t>
          </a:r>
          <a:endParaRPr lang="hu-HU" dirty="0"/>
        </a:p>
      </dgm:t>
    </dgm:pt>
    <dgm:pt modelId="{6E810A4C-BF78-4A03-957E-791B4660C55F}" type="parTrans" cxnId="{463EB2BE-76AD-4C77-9951-613DCDFBDE95}">
      <dgm:prSet/>
      <dgm:spPr/>
      <dgm:t>
        <a:bodyPr/>
        <a:lstStyle/>
        <a:p>
          <a:endParaRPr lang="hu-HU"/>
        </a:p>
      </dgm:t>
    </dgm:pt>
    <dgm:pt modelId="{53EB6D19-2B2E-4CC7-BB9A-DF7A0C128331}" type="sibTrans" cxnId="{463EB2BE-76AD-4C77-9951-613DCDFBDE95}">
      <dgm:prSet/>
      <dgm:spPr/>
      <dgm:t>
        <a:bodyPr/>
        <a:lstStyle/>
        <a:p>
          <a:endParaRPr lang="hu-HU"/>
        </a:p>
      </dgm:t>
    </dgm:pt>
    <dgm:pt modelId="{80B0EE21-26DC-4A0A-8456-B1A779AD30AD}">
      <dgm:prSet phldrT="[Szöveg]" custT="1"/>
      <dgm:spPr/>
      <dgm:t>
        <a:bodyPr/>
        <a:lstStyle/>
        <a:p>
          <a:r>
            <a:rPr lang="hu-HU" sz="1200" dirty="0" smtClean="0"/>
            <a:t>Helyi szabályozások oktatóanyaga SCORM formában</a:t>
          </a:r>
          <a:endParaRPr lang="hu-HU" sz="1200" dirty="0"/>
        </a:p>
      </dgm:t>
    </dgm:pt>
    <dgm:pt modelId="{F42A0F43-81F8-44EA-84E1-603530B8176F}" type="parTrans" cxnId="{1F89CF7F-2162-4EDC-963F-5868E5D8BB99}">
      <dgm:prSet/>
      <dgm:spPr/>
      <dgm:t>
        <a:bodyPr/>
        <a:lstStyle/>
        <a:p>
          <a:endParaRPr lang="hu-HU"/>
        </a:p>
      </dgm:t>
    </dgm:pt>
    <dgm:pt modelId="{01DF52CF-B514-45CC-82B2-7B42679A0348}" type="sibTrans" cxnId="{1F89CF7F-2162-4EDC-963F-5868E5D8BB99}">
      <dgm:prSet/>
      <dgm:spPr/>
      <dgm:t>
        <a:bodyPr/>
        <a:lstStyle/>
        <a:p>
          <a:endParaRPr lang="hu-HU"/>
        </a:p>
      </dgm:t>
    </dgm:pt>
    <dgm:pt modelId="{9F2DA46B-C748-414E-8E69-078F41C4F2FD}">
      <dgm:prSet custT="1"/>
      <dgm:spPr/>
      <dgm:t>
        <a:bodyPr/>
        <a:lstStyle/>
        <a:p>
          <a:r>
            <a:rPr lang="hu-HU" sz="1200" dirty="0" smtClean="0"/>
            <a:t>Évente ismétlődő képzés automatizálása</a:t>
          </a:r>
          <a:endParaRPr lang="hu-HU" sz="1200" dirty="0" smtClean="0"/>
        </a:p>
      </dgm:t>
    </dgm:pt>
    <dgm:pt modelId="{17C837AD-FACC-4A4C-A177-178252DFAF15}" type="sibTrans" cxnId="{DA7B73AC-A35C-48EE-9A36-40BDEA4B7FFA}">
      <dgm:prSet/>
      <dgm:spPr/>
      <dgm:t>
        <a:bodyPr/>
        <a:lstStyle/>
        <a:p>
          <a:endParaRPr lang="hu-HU"/>
        </a:p>
      </dgm:t>
    </dgm:pt>
    <dgm:pt modelId="{C936AF46-4D6F-4928-B6F3-02D33810F556}" type="parTrans" cxnId="{DA7B73AC-A35C-48EE-9A36-40BDEA4B7FFA}">
      <dgm:prSet/>
      <dgm:spPr/>
      <dgm:t>
        <a:bodyPr/>
        <a:lstStyle/>
        <a:p>
          <a:endParaRPr lang="hu-HU"/>
        </a:p>
      </dgm:t>
    </dgm:pt>
    <dgm:pt modelId="{46DCBCCE-FC59-4E3A-996C-55B507BACEAD}">
      <dgm:prSet custT="1"/>
      <dgm:spPr/>
      <dgm:t>
        <a:bodyPr/>
        <a:lstStyle/>
        <a:p>
          <a:r>
            <a:rPr lang="hu-HU" sz="1200" dirty="0" smtClean="0"/>
            <a:t>Helyi szabályozás elsajátításának ellenőrzése</a:t>
          </a:r>
          <a:endParaRPr lang="hu-HU" sz="1200" dirty="0" smtClean="0"/>
        </a:p>
      </dgm:t>
    </dgm:pt>
    <dgm:pt modelId="{8B0F836F-F63D-4052-BD70-8AABB9907000}" type="sibTrans" cxnId="{6CCFB391-905B-46E1-ACCF-4EE030C43771}">
      <dgm:prSet/>
      <dgm:spPr/>
      <dgm:t>
        <a:bodyPr/>
        <a:lstStyle/>
        <a:p>
          <a:endParaRPr lang="hu-HU"/>
        </a:p>
      </dgm:t>
    </dgm:pt>
    <dgm:pt modelId="{4F2D26C4-340D-4947-BC17-FF6EE987C1A5}" type="parTrans" cxnId="{6CCFB391-905B-46E1-ACCF-4EE030C43771}">
      <dgm:prSet/>
      <dgm:spPr/>
      <dgm:t>
        <a:bodyPr/>
        <a:lstStyle/>
        <a:p>
          <a:endParaRPr lang="hu-HU"/>
        </a:p>
      </dgm:t>
    </dgm:pt>
    <dgm:pt modelId="{296561DB-62C6-4DD9-B1B2-98E342B2A529}">
      <dgm:prSet custT="1"/>
      <dgm:spPr/>
      <dgm:t>
        <a:bodyPr/>
        <a:lstStyle/>
        <a:p>
          <a:r>
            <a:rPr lang="hu-HU" sz="1200" dirty="0" smtClean="0"/>
            <a:t>Régiónkénti ütemezés</a:t>
          </a:r>
          <a:endParaRPr lang="hu-HU" sz="1200" dirty="0" smtClean="0"/>
        </a:p>
      </dgm:t>
    </dgm:pt>
    <dgm:pt modelId="{6A5E2CF2-3700-444E-8332-384A7F44A652}" type="sibTrans" cxnId="{9DC4650E-75A7-404A-8888-68B7A3A63FFD}">
      <dgm:prSet/>
      <dgm:spPr/>
      <dgm:t>
        <a:bodyPr/>
        <a:lstStyle/>
        <a:p>
          <a:endParaRPr lang="hu-HU"/>
        </a:p>
      </dgm:t>
    </dgm:pt>
    <dgm:pt modelId="{6AF22858-A0DA-4F9B-8F58-7489D2AF9E1A}" type="parTrans" cxnId="{9DC4650E-75A7-404A-8888-68B7A3A63FFD}">
      <dgm:prSet/>
      <dgm:spPr/>
      <dgm:t>
        <a:bodyPr/>
        <a:lstStyle/>
        <a:p>
          <a:endParaRPr lang="hu-HU"/>
        </a:p>
      </dgm:t>
    </dgm:pt>
    <dgm:pt modelId="{AAD461A0-9DE4-4E19-B70C-917187C71AAD}">
      <dgm:prSet custT="1"/>
      <dgm:spPr/>
      <dgm:t>
        <a:bodyPr/>
        <a:lstStyle/>
        <a:p>
          <a:r>
            <a:rPr lang="hu-HU" sz="1200" dirty="0" smtClean="0"/>
            <a:t>Mindenki csak a saját kérdéssorát és oktatóanyagát lássa.</a:t>
          </a:r>
          <a:endParaRPr lang="hu-HU" sz="1200" dirty="0" smtClean="0"/>
        </a:p>
      </dgm:t>
    </dgm:pt>
    <dgm:pt modelId="{24366F73-9819-4575-A5B5-5CA713091F40}" type="sibTrans" cxnId="{73870C56-ECA4-41C8-A2A1-BBB1437CEE99}">
      <dgm:prSet/>
      <dgm:spPr/>
      <dgm:t>
        <a:bodyPr/>
        <a:lstStyle/>
        <a:p>
          <a:endParaRPr lang="hu-HU"/>
        </a:p>
      </dgm:t>
    </dgm:pt>
    <dgm:pt modelId="{1B53DCB7-973E-4881-A929-D98C36239318}" type="parTrans" cxnId="{73870C56-ECA4-41C8-A2A1-BBB1437CEE99}">
      <dgm:prSet/>
      <dgm:spPr/>
      <dgm:t>
        <a:bodyPr/>
        <a:lstStyle/>
        <a:p>
          <a:endParaRPr lang="hu-HU"/>
        </a:p>
      </dgm:t>
    </dgm:pt>
    <dgm:pt modelId="{8631237C-DAA1-46B6-8B51-6FB6B3577CE9}">
      <dgm:prSet custT="1"/>
      <dgm:spPr/>
      <dgm:t>
        <a:bodyPr/>
        <a:lstStyle/>
        <a:p>
          <a:r>
            <a:rPr lang="hu-HU" sz="1200" dirty="0" smtClean="0"/>
            <a:t>Helyi szabályozás kérdéssorainak felvitele</a:t>
          </a:r>
          <a:endParaRPr lang="hu-HU" sz="1200" dirty="0" smtClean="0"/>
        </a:p>
      </dgm:t>
    </dgm:pt>
    <dgm:pt modelId="{5EB18C6D-66D6-49AE-9A51-4655A31947E5}" type="sibTrans" cxnId="{3BD0DB41-6B9F-4672-8178-CCCC66C23CA8}">
      <dgm:prSet/>
      <dgm:spPr/>
      <dgm:t>
        <a:bodyPr/>
        <a:lstStyle/>
        <a:p>
          <a:endParaRPr lang="hu-HU"/>
        </a:p>
      </dgm:t>
    </dgm:pt>
    <dgm:pt modelId="{DF8CC273-AD53-45B4-B432-2F5274C3C03B}" type="parTrans" cxnId="{3BD0DB41-6B9F-4672-8178-CCCC66C23CA8}">
      <dgm:prSet/>
      <dgm:spPr/>
      <dgm:t>
        <a:bodyPr/>
        <a:lstStyle/>
        <a:p>
          <a:endParaRPr lang="hu-HU"/>
        </a:p>
      </dgm:t>
    </dgm:pt>
    <dgm:pt modelId="{B2F88D1B-3A84-43FA-A6BE-60947FADC998}" type="pres">
      <dgm:prSet presAssocID="{144A4C66-511E-499F-BCC0-11507B1B6B6C}" presName="theList" presStyleCnt="0">
        <dgm:presLayoutVars>
          <dgm:dir/>
          <dgm:animLvl val="lvl"/>
          <dgm:resizeHandles val="exact"/>
        </dgm:presLayoutVars>
      </dgm:prSet>
      <dgm:spPr/>
    </dgm:pt>
    <dgm:pt modelId="{27D26E73-AFB9-40A1-8D9D-BA953D370116}" type="pres">
      <dgm:prSet presAssocID="{18FE225C-BD75-4B81-B0A2-737DDF07E41E}" presName="compNode" presStyleCnt="0"/>
      <dgm:spPr/>
    </dgm:pt>
    <dgm:pt modelId="{26F98984-DB32-418B-BDC6-A6E19EAEA30A}" type="pres">
      <dgm:prSet presAssocID="{18FE225C-BD75-4B81-B0A2-737DDF07E41E}" presName="noGeometry" presStyleCnt="0"/>
      <dgm:spPr/>
    </dgm:pt>
    <dgm:pt modelId="{6DC1E420-328A-4A53-BCA4-D38E2A9095C7}" type="pres">
      <dgm:prSet presAssocID="{18FE225C-BD75-4B81-B0A2-737DDF07E41E}" presName="childTextVisible" presStyleLbl="bgAccFollowNode1" presStyleIdx="0" presStyleCnt="2" custScaleX="10273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76EFD0-062A-47CD-A9F3-F1ACEEE51987}" type="pres">
      <dgm:prSet presAssocID="{18FE225C-BD75-4B81-B0A2-737DDF07E41E}" presName="childTextHidden" presStyleLbl="bgAccFollowNode1" presStyleIdx="0" presStyleCnt="2"/>
      <dgm:spPr/>
      <dgm:t>
        <a:bodyPr/>
        <a:lstStyle/>
        <a:p>
          <a:endParaRPr lang="hu-HU"/>
        </a:p>
      </dgm:t>
    </dgm:pt>
    <dgm:pt modelId="{F924AE71-7464-4684-8C52-D2E17401A332}" type="pres">
      <dgm:prSet presAssocID="{18FE225C-BD75-4B81-B0A2-737DDF07E41E}" presName="parentText" presStyleLbl="node1" presStyleIdx="0" presStyleCnt="2" custScaleX="65739" custScaleY="6573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F26BB3-21D7-44D8-A21F-AF1C5B00C95D}" type="pres">
      <dgm:prSet presAssocID="{18FE225C-BD75-4B81-B0A2-737DDF07E41E}" presName="aSpace" presStyleCnt="0"/>
      <dgm:spPr/>
    </dgm:pt>
    <dgm:pt modelId="{87C1F8A3-5FFA-4AC9-A66B-D526F16AE1FE}" type="pres">
      <dgm:prSet presAssocID="{E787F8B1-B1C4-4AB6-86C9-09528D9ED1C3}" presName="compNode" presStyleCnt="0"/>
      <dgm:spPr/>
    </dgm:pt>
    <dgm:pt modelId="{D9BE35B2-45A4-4233-8182-94C17DFA25A7}" type="pres">
      <dgm:prSet presAssocID="{E787F8B1-B1C4-4AB6-86C9-09528D9ED1C3}" presName="noGeometry" presStyleCnt="0"/>
      <dgm:spPr/>
    </dgm:pt>
    <dgm:pt modelId="{7CE96DA4-96C3-4421-9A29-18C291D7F4EF}" type="pres">
      <dgm:prSet presAssocID="{E787F8B1-B1C4-4AB6-86C9-09528D9ED1C3}" presName="childTextVisible" presStyleLbl="bgAccFollowNode1" presStyleIdx="1" presStyleCnt="2" custScaleX="145857" custScaleY="10383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95E863-07BF-40F8-B7FC-D76ECB1E52BE}" type="pres">
      <dgm:prSet presAssocID="{E787F8B1-B1C4-4AB6-86C9-09528D9ED1C3}" presName="childTextHidden" presStyleLbl="bgAccFollowNode1" presStyleIdx="1" presStyleCnt="2"/>
      <dgm:spPr/>
      <dgm:t>
        <a:bodyPr/>
        <a:lstStyle/>
        <a:p>
          <a:endParaRPr lang="hu-HU"/>
        </a:p>
      </dgm:t>
    </dgm:pt>
    <dgm:pt modelId="{A7A0B9F7-273B-4F77-8851-44C83B9BDE68}" type="pres">
      <dgm:prSet presAssocID="{E787F8B1-B1C4-4AB6-86C9-09528D9ED1C3}" presName="parentText" presStyleLbl="node1" presStyleIdx="1" presStyleCnt="2" custScaleX="57522" custScaleY="57522" custLinFactNeighborX="-33905" custLinFactNeighborY="-255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AD9B9D6-0676-4148-BE88-29CEDA0B09B8}" type="presOf" srcId="{80B0EE21-26DC-4A0A-8456-B1A779AD30AD}" destId="{6295E863-07BF-40F8-B7FC-D76ECB1E52BE}" srcOrd="1" destOrd="0" presId="urn:microsoft.com/office/officeart/2005/8/layout/hProcess6"/>
    <dgm:cxn modelId="{5246CC00-96D9-42A0-ADE0-E65F303B8116}" type="presOf" srcId="{80B0EE21-26DC-4A0A-8456-B1A779AD30AD}" destId="{7CE96DA4-96C3-4421-9A29-18C291D7F4EF}" srcOrd="0" destOrd="0" presId="urn:microsoft.com/office/officeart/2005/8/layout/hProcess6"/>
    <dgm:cxn modelId="{ADA69B80-38E6-4DFF-ADAC-080A4D8BD7AB}" type="presOf" srcId="{46DCBCCE-FC59-4E3A-996C-55B507BACEAD}" destId="{4076EFD0-062A-47CD-A9F3-F1ACEEE51987}" srcOrd="1" destOrd="1" presId="urn:microsoft.com/office/officeart/2005/8/layout/hProcess6"/>
    <dgm:cxn modelId="{3BD0DB41-6B9F-4672-8178-CCCC66C23CA8}" srcId="{E787F8B1-B1C4-4AB6-86C9-09528D9ED1C3}" destId="{8631237C-DAA1-46B6-8B51-6FB6B3577CE9}" srcOrd="1" destOrd="0" parTransId="{DF8CC273-AD53-45B4-B432-2F5274C3C03B}" sibTransId="{5EB18C6D-66D6-49AE-9A51-4655A31947E5}"/>
    <dgm:cxn modelId="{9DC4650E-75A7-404A-8888-68B7A3A63FFD}" srcId="{E787F8B1-B1C4-4AB6-86C9-09528D9ED1C3}" destId="{296561DB-62C6-4DD9-B1B2-98E342B2A529}" srcOrd="3" destOrd="0" parTransId="{6AF22858-A0DA-4F9B-8F58-7489D2AF9E1A}" sibTransId="{6A5E2CF2-3700-444E-8332-384A7F44A652}"/>
    <dgm:cxn modelId="{4D91B8E5-8982-4340-8CD4-81F18A009009}" type="presOf" srcId="{E894C6D2-DADF-4296-9551-426BDE3469EC}" destId="{6DC1E420-328A-4A53-BCA4-D38E2A9095C7}" srcOrd="0" destOrd="0" presId="urn:microsoft.com/office/officeart/2005/8/layout/hProcess6"/>
    <dgm:cxn modelId="{5FB3F5A9-0CAE-4A7B-A0EE-D8CFFD517FAC}" type="presOf" srcId="{E894C6D2-DADF-4296-9551-426BDE3469EC}" destId="{4076EFD0-062A-47CD-A9F3-F1ACEEE51987}" srcOrd="1" destOrd="0" presId="urn:microsoft.com/office/officeart/2005/8/layout/hProcess6"/>
    <dgm:cxn modelId="{5878708B-E2A9-476D-BC6B-BBE45F8F56AC}" type="presOf" srcId="{E787F8B1-B1C4-4AB6-86C9-09528D9ED1C3}" destId="{A7A0B9F7-273B-4F77-8851-44C83B9BDE68}" srcOrd="0" destOrd="0" presId="urn:microsoft.com/office/officeart/2005/8/layout/hProcess6"/>
    <dgm:cxn modelId="{73870C56-ECA4-41C8-A2A1-BBB1437CEE99}" srcId="{E787F8B1-B1C4-4AB6-86C9-09528D9ED1C3}" destId="{AAD461A0-9DE4-4E19-B70C-917187C71AAD}" srcOrd="2" destOrd="0" parTransId="{1B53DCB7-973E-4881-A929-D98C36239318}" sibTransId="{24366F73-9819-4575-A5B5-5CA713091F40}"/>
    <dgm:cxn modelId="{3E123F04-EEA4-4AA6-8AD8-8994CC27E8E4}" srcId="{18FE225C-BD75-4B81-B0A2-737DDF07E41E}" destId="{E894C6D2-DADF-4296-9551-426BDE3469EC}" srcOrd="0" destOrd="0" parTransId="{EA55ED2C-E923-4D1D-8BC5-F43C791D195B}" sibTransId="{BF9F1C8A-4244-4F4C-A50D-E63921222757}"/>
    <dgm:cxn modelId="{5D5EAC77-C93C-4738-BC31-DC4138E1FED3}" type="presOf" srcId="{46DCBCCE-FC59-4E3A-996C-55B507BACEAD}" destId="{6DC1E420-328A-4A53-BCA4-D38E2A9095C7}" srcOrd="0" destOrd="1" presId="urn:microsoft.com/office/officeart/2005/8/layout/hProcess6"/>
    <dgm:cxn modelId="{B859C115-3EBA-46AA-AF70-FA6891861C64}" type="presOf" srcId="{9F2DA46B-C748-414E-8E69-078F41C4F2FD}" destId="{6DC1E420-328A-4A53-BCA4-D38E2A9095C7}" srcOrd="0" destOrd="2" presId="urn:microsoft.com/office/officeart/2005/8/layout/hProcess6"/>
    <dgm:cxn modelId="{6CCFB391-905B-46E1-ACCF-4EE030C43771}" srcId="{18FE225C-BD75-4B81-B0A2-737DDF07E41E}" destId="{46DCBCCE-FC59-4E3A-996C-55B507BACEAD}" srcOrd="1" destOrd="0" parTransId="{4F2D26C4-340D-4947-BC17-FF6EE987C1A5}" sibTransId="{8B0F836F-F63D-4052-BD70-8AABB9907000}"/>
    <dgm:cxn modelId="{8F6F637E-215D-49D9-922F-BC0255AA470B}" type="presOf" srcId="{AAD461A0-9DE4-4E19-B70C-917187C71AAD}" destId="{6295E863-07BF-40F8-B7FC-D76ECB1E52BE}" srcOrd="1" destOrd="2" presId="urn:microsoft.com/office/officeart/2005/8/layout/hProcess6"/>
    <dgm:cxn modelId="{D5C19005-E4D2-4133-8A89-67A5FC36B364}" type="presOf" srcId="{8631237C-DAA1-46B6-8B51-6FB6B3577CE9}" destId="{7CE96DA4-96C3-4421-9A29-18C291D7F4EF}" srcOrd="0" destOrd="1" presId="urn:microsoft.com/office/officeart/2005/8/layout/hProcess6"/>
    <dgm:cxn modelId="{418F2AD9-A32E-489B-A839-8A8E497F83B3}" type="presOf" srcId="{AAD461A0-9DE4-4E19-B70C-917187C71AAD}" destId="{7CE96DA4-96C3-4421-9A29-18C291D7F4EF}" srcOrd="0" destOrd="2" presId="urn:microsoft.com/office/officeart/2005/8/layout/hProcess6"/>
    <dgm:cxn modelId="{1F89CF7F-2162-4EDC-963F-5868E5D8BB99}" srcId="{E787F8B1-B1C4-4AB6-86C9-09528D9ED1C3}" destId="{80B0EE21-26DC-4A0A-8456-B1A779AD30AD}" srcOrd="0" destOrd="0" parTransId="{F42A0F43-81F8-44EA-84E1-603530B8176F}" sibTransId="{01DF52CF-B514-45CC-82B2-7B42679A0348}"/>
    <dgm:cxn modelId="{8E641434-4E4C-410D-BD62-336D11438F85}" type="presOf" srcId="{18FE225C-BD75-4B81-B0A2-737DDF07E41E}" destId="{F924AE71-7464-4684-8C52-D2E17401A332}" srcOrd="0" destOrd="0" presId="urn:microsoft.com/office/officeart/2005/8/layout/hProcess6"/>
    <dgm:cxn modelId="{100AC76B-9F44-4C00-9FDF-C8D50FC4266E}" type="presOf" srcId="{9F2DA46B-C748-414E-8E69-078F41C4F2FD}" destId="{4076EFD0-062A-47CD-A9F3-F1ACEEE51987}" srcOrd="1" destOrd="2" presId="urn:microsoft.com/office/officeart/2005/8/layout/hProcess6"/>
    <dgm:cxn modelId="{2E4C5224-E154-40C2-B603-56F4A4CC688C}" type="presOf" srcId="{8631237C-DAA1-46B6-8B51-6FB6B3577CE9}" destId="{6295E863-07BF-40F8-B7FC-D76ECB1E52BE}" srcOrd="1" destOrd="1" presId="urn:microsoft.com/office/officeart/2005/8/layout/hProcess6"/>
    <dgm:cxn modelId="{51226C0A-9620-4AC9-ADD0-1147025E8CFD}" type="presOf" srcId="{296561DB-62C6-4DD9-B1B2-98E342B2A529}" destId="{7CE96DA4-96C3-4421-9A29-18C291D7F4EF}" srcOrd="0" destOrd="3" presId="urn:microsoft.com/office/officeart/2005/8/layout/hProcess6"/>
    <dgm:cxn modelId="{463EB2BE-76AD-4C77-9951-613DCDFBDE95}" srcId="{144A4C66-511E-499F-BCC0-11507B1B6B6C}" destId="{E787F8B1-B1C4-4AB6-86C9-09528D9ED1C3}" srcOrd="1" destOrd="0" parTransId="{6E810A4C-BF78-4A03-957E-791B4660C55F}" sibTransId="{53EB6D19-2B2E-4CC7-BB9A-DF7A0C128331}"/>
    <dgm:cxn modelId="{DA7B73AC-A35C-48EE-9A36-40BDEA4B7FFA}" srcId="{18FE225C-BD75-4B81-B0A2-737DDF07E41E}" destId="{9F2DA46B-C748-414E-8E69-078F41C4F2FD}" srcOrd="2" destOrd="0" parTransId="{C936AF46-4D6F-4928-B6F3-02D33810F556}" sibTransId="{17C837AD-FACC-4A4C-A177-178252DFAF15}"/>
    <dgm:cxn modelId="{30752E6E-EBB5-4158-B923-DF00EE11DAB9}" type="presOf" srcId="{144A4C66-511E-499F-BCC0-11507B1B6B6C}" destId="{B2F88D1B-3A84-43FA-A6BE-60947FADC998}" srcOrd="0" destOrd="0" presId="urn:microsoft.com/office/officeart/2005/8/layout/hProcess6"/>
    <dgm:cxn modelId="{596C84C0-2D75-4B24-89FD-74E00D1F302E}" type="presOf" srcId="{296561DB-62C6-4DD9-B1B2-98E342B2A529}" destId="{6295E863-07BF-40F8-B7FC-D76ECB1E52BE}" srcOrd="1" destOrd="3" presId="urn:microsoft.com/office/officeart/2005/8/layout/hProcess6"/>
    <dgm:cxn modelId="{E05BF23E-597A-455C-8441-BEFA25C1D1F4}" srcId="{144A4C66-511E-499F-BCC0-11507B1B6B6C}" destId="{18FE225C-BD75-4B81-B0A2-737DDF07E41E}" srcOrd="0" destOrd="0" parTransId="{2820D626-4957-4FBC-B87C-2402B7B24FD5}" sibTransId="{216F7DD5-BC95-40E7-BF86-2A5BB7445DC1}"/>
    <dgm:cxn modelId="{95323879-08DE-4539-B6E4-D0BCC9B48035}" type="presParOf" srcId="{B2F88D1B-3A84-43FA-A6BE-60947FADC998}" destId="{27D26E73-AFB9-40A1-8D9D-BA953D370116}" srcOrd="0" destOrd="0" presId="urn:microsoft.com/office/officeart/2005/8/layout/hProcess6"/>
    <dgm:cxn modelId="{C34A08CC-AE69-4674-91B6-03D6EAD7EC47}" type="presParOf" srcId="{27D26E73-AFB9-40A1-8D9D-BA953D370116}" destId="{26F98984-DB32-418B-BDC6-A6E19EAEA30A}" srcOrd="0" destOrd="0" presId="urn:microsoft.com/office/officeart/2005/8/layout/hProcess6"/>
    <dgm:cxn modelId="{B362DC65-73C3-49C7-BEAA-BFF044DC81CD}" type="presParOf" srcId="{27D26E73-AFB9-40A1-8D9D-BA953D370116}" destId="{6DC1E420-328A-4A53-BCA4-D38E2A9095C7}" srcOrd="1" destOrd="0" presId="urn:microsoft.com/office/officeart/2005/8/layout/hProcess6"/>
    <dgm:cxn modelId="{FB98481D-7966-4414-9E19-C01C8B06DE70}" type="presParOf" srcId="{27D26E73-AFB9-40A1-8D9D-BA953D370116}" destId="{4076EFD0-062A-47CD-A9F3-F1ACEEE51987}" srcOrd="2" destOrd="0" presId="urn:microsoft.com/office/officeart/2005/8/layout/hProcess6"/>
    <dgm:cxn modelId="{714D635F-7CE6-4A69-835E-9CE13F0D4674}" type="presParOf" srcId="{27D26E73-AFB9-40A1-8D9D-BA953D370116}" destId="{F924AE71-7464-4684-8C52-D2E17401A332}" srcOrd="3" destOrd="0" presId="urn:microsoft.com/office/officeart/2005/8/layout/hProcess6"/>
    <dgm:cxn modelId="{89F52035-4451-434F-BDFC-833D3D6ED5EC}" type="presParOf" srcId="{B2F88D1B-3A84-43FA-A6BE-60947FADC998}" destId="{9FF26BB3-21D7-44D8-A21F-AF1C5B00C95D}" srcOrd="1" destOrd="0" presId="urn:microsoft.com/office/officeart/2005/8/layout/hProcess6"/>
    <dgm:cxn modelId="{B4F05405-D6ED-4692-B525-A69D859E06AA}" type="presParOf" srcId="{B2F88D1B-3A84-43FA-A6BE-60947FADC998}" destId="{87C1F8A3-5FFA-4AC9-A66B-D526F16AE1FE}" srcOrd="2" destOrd="0" presId="urn:microsoft.com/office/officeart/2005/8/layout/hProcess6"/>
    <dgm:cxn modelId="{CB4C7A18-4B6D-4D9C-8443-DA0801DEC5B0}" type="presParOf" srcId="{87C1F8A3-5FFA-4AC9-A66B-D526F16AE1FE}" destId="{D9BE35B2-45A4-4233-8182-94C17DFA25A7}" srcOrd="0" destOrd="0" presId="urn:microsoft.com/office/officeart/2005/8/layout/hProcess6"/>
    <dgm:cxn modelId="{9DBB33D7-0651-43C0-A8C3-49CF5FDD86C1}" type="presParOf" srcId="{87C1F8A3-5FFA-4AC9-A66B-D526F16AE1FE}" destId="{7CE96DA4-96C3-4421-9A29-18C291D7F4EF}" srcOrd="1" destOrd="0" presId="urn:microsoft.com/office/officeart/2005/8/layout/hProcess6"/>
    <dgm:cxn modelId="{96CF43D1-CC72-4F15-B1DB-E422F7FF32DC}" type="presParOf" srcId="{87C1F8A3-5FFA-4AC9-A66B-D526F16AE1FE}" destId="{6295E863-07BF-40F8-B7FC-D76ECB1E52BE}" srcOrd="2" destOrd="0" presId="urn:microsoft.com/office/officeart/2005/8/layout/hProcess6"/>
    <dgm:cxn modelId="{3DA2B128-B125-42A0-AC27-46BDEFC065AF}" type="presParOf" srcId="{87C1F8A3-5FFA-4AC9-A66B-D526F16AE1FE}" destId="{A7A0B9F7-273B-4F77-8851-44C83B9BDE6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4D734-774C-46D0-AD8E-DD09C121D85E}">
      <dsp:nvSpPr>
        <dsp:cNvPr id="0" name=""/>
        <dsp:cNvSpPr/>
      </dsp:nvSpPr>
      <dsp:spPr>
        <a:xfrm>
          <a:off x="322052" y="4057"/>
          <a:ext cx="1861308" cy="18613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err="1" smtClean="0"/>
            <a:t>Moodle</a:t>
          </a:r>
          <a:endParaRPr lang="hu-H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smtClean="0"/>
            <a:t>Adóügyi szakterület</a:t>
          </a:r>
          <a:endParaRPr lang="hu-HU" sz="1700" kern="1200" dirty="0"/>
        </a:p>
      </dsp:txBody>
      <dsp:txXfrm>
        <a:off x="594634" y="276639"/>
        <a:ext cx="1316144" cy="1316144"/>
      </dsp:txXfrm>
    </dsp:sp>
    <dsp:sp modelId="{34112B7E-2FF7-49CC-9426-E1808F0BA5D5}">
      <dsp:nvSpPr>
        <dsp:cNvPr id="0" name=""/>
        <dsp:cNvSpPr/>
      </dsp:nvSpPr>
      <dsp:spPr>
        <a:xfrm>
          <a:off x="712927" y="2016504"/>
          <a:ext cx="1079558" cy="1079558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856022" y="2429327"/>
        <a:ext cx="793368" cy="253912"/>
      </dsp:txXfrm>
    </dsp:sp>
    <dsp:sp modelId="{C551285C-885B-4C3D-A838-8A46CA6855ED}">
      <dsp:nvSpPr>
        <dsp:cNvPr id="0" name=""/>
        <dsp:cNvSpPr/>
      </dsp:nvSpPr>
      <dsp:spPr>
        <a:xfrm>
          <a:off x="322052" y="3247201"/>
          <a:ext cx="1861308" cy="18613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err="1" smtClean="0"/>
            <a:t>Ilias</a:t>
          </a:r>
          <a:endParaRPr lang="hu-H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smtClean="0"/>
            <a:t>Vámszakmai terület</a:t>
          </a:r>
          <a:endParaRPr lang="hu-HU" sz="1700" kern="1200" dirty="0"/>
        </a:p>
      </dsp:txBody>
      <dsp:txXfrm>
        <a:off x="594634" y="3519783"/>
        <a:ext cx="1316144" cy="1316144"/>
      </dsp:txXfrm>
    </dsp:sp>
    <dsp:sp modelId="{6778F4A6-E6FA-44F2-91E9-789C058441BB}">
      <dsp:nvSpPr>
        <dsp:cNvPr id="0" name=""/>
        <dsp:cNvSpPr/>
      </dsp:nvSpPr>
      <dsp:spPr>
        <a:xfrm>
          <a:off x="2462557" y="2210080"/>
          <a:ext cx="591896" cy="692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2462557" y="2348561"/>
        <a:ext cx="414327" cy="415444"/>
      </dsp:txXfrm>
    </dsp:sp>
    <dsp:sp modelId="{5594AD27-3073-424C-B984-7845AB8DCF0E}">
      <dsp:nvSpPr>
        <dsp:cNvPr id="0" name=""/>
        <dsp:cNvSpPr/>
      </dsp:nvSpPr>
      <dsp:spPr>
        <a:xfrm>
          <a:off x="3300146" y="694975"/>
          <a:ext cx="3722616" cy="37226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NAV képzési keretrendszerei</a:t>
          </a:r>
          <a:endParaRPr lang="hu-HU" sz="3100" kern="1200" dirty="0"/>
        </a:p>
      </dsp:txBody>
      <dsp:txXfrm>
        <a:off x="3845310" y="1240139"/>
        <a:ext cx="2632288" cy="2632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1E420-328A-4A53-BCA4-D38E2A9095C7}">
      <dsp:nvSpPr>
        <dsp:cNvPr id="0" name=""/>
        <dsp:cNvSpPr/>
      </dsp:nvSpPr>
      <dsp:spPr>
        <a:xfrm>
          <a:off x="763224" y="681216"/>
          <a:ext cx="3307394" cy="28140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Tartalom: ÖBSZ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Idő: 2,5 hónap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Minimum követelmény: 70%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Véletlenszerű </a:t>
          </a:r>
          <a:r>
            <a:rPr lang="hu-HU" sz="1200" kern="1200" dirty="0" err="1" smtClean="0"/>
            <a:t>vizsgakérdéssor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Pótlási időszak biztosítása</a:t>
          </a:r>
          <a:endParaRPr lang="hu-HU" sz="1200" kern="1200" dirty="0"/>
        </a:p>
      </dsp:txBody>
      <dsp:txXfrm>
        <a:off x="1590072" y="1103321"/>
        <a:ext cx="1612355" cy="1969821"/>
      </dsp:txXfrm>
    </dsp:sp>
    <dsp:sp modelId="{F924AE71-7464-4684-8C52-D2E17401A332}">
      <dsp:nvSpPr>
        <dsp:cNvPr id="0" name=""/>
        <dsp:cNvSpPr/>
      </dsp:nvSpPr>
      <dsp:spPr>
        <a:xfrm>
          <a:off x="278219" y="1559156"/>
          <a:ext cx="1058151" cy="10581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/>
            <a:t>Külső igény</a:t>
          </a:r>
          <a:endParaRPr lang="hu-HU" sz="2200" kern="1200"/>
        </a:p>
      </dsp:txBody>
      <dsp:txXfrm>
        <a:off x="433182" y="1714119"/>
        <a:ext cx="748225" cy="748225"/>
      </dsp:txXfrm>
    </dsp:sp>
    <dsp:sp modelId="{7CE96DA4-96C3-4421-9A29-18C291D7F4EF}">
      <dsp:nvSpPr>
        <dsp:cNvPr id="0" name=""/>
        <dsp:cNvSpPr/>
      </dsp:nvSpPr>
      <dsp:spPr>
        <a:xfrm>
          <a:off x="4338509" y="627327"/>
          <a:ext cx="4695503" cy="29218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Ne befolyásolja a munkavégzést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err="1" smtClean="0"/>
            <a:t>Vizsgaidőpontválasztás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Biztosított informatikai terheltség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Oktatóanyag interaktív legyen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Kérdéssor azonos nehézségű legyen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Azonnali visszajelzés az eredményről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Implementálhatóság mindkét rendszerbe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err="1" smtClean="0"/>
            <a:t>HelpDesk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Pozitív attitűd változás</a:t>
          </a:r>
          <a:endParaRPr lang="hu-HU" sz="1200" kern="1200" dirty="0"/>
        </a:p>
      </dsp:txBody>
      <dsp:txXfrm>
        <a:off x="5512385" y="1065598"/>
        <a:ext cx="2498994" cy="2045266"/>
      </dsp:txXfrm>
    </dsp:sp>
    <dsp:sp modelId="{A7A0B9F7-273B-4F77-8851-44C83B9BDE68}">
      <dsp:nvSpPr>
        <dsp:cNvPr id="0" name=""/>
        <dsp:cNvSpPr/>
      </dsp:nvSpPr>
      <dsp:spPr>
        <a:xfrm>
          <a:off x="4067947" y="1584177"/>
          <a:ext cx="925888" cy="9258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Belső igény</a:t>
          </a:r>
          <a:endParaRPr lang="hu-HU" sz="2200" kern="1200" dirty="0"/>
        </a:p>
      </dsp:txBody>
      <dsp:txXfrm>
        <a:off x="4203540" y="1719770"/>
        <a:ext cx="654702" cy="654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3E2AC-D3BA-4304-991E-741AC666FE79}">
      <dsp:nvSpPr>
        <dsp:cNvPr id="0" name=""/>
        <dsp:cNvSpPr/>
      </dsp:nvSpPr>
      <dsp:spPr>
        <a:xfrm>
          <a:off x="3384379" y="-224937"/>
          <a:ext cx="2302195" cy="10562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Vizsganap választási felület biztosítása.</a:t>
          </a:r>
          <a:endParaRPr lang="hu-HU" sz="1600" kern="1200" dirty="0"/>
        </a:p>
      </dsp:txBody>
      <dsp:txXfrm>
        <a:off x="3435939" y="-173377"/>
        <a:ext cx="2199075" cy="953089"/>
      </dsp:txXfrm>
    </dsp:sp>
    <dsp:sp modelId="{9FA7227B-E9D6-44AD-8D36-B22EEA871C3D}">
      <dsp:nvSpPr>
        <dsp:cNvPr id="0" name=""/>
        <dsp:cNvSpPr/>
      </dsp:nvSpPr>
      <dsp:spPr>
        <a:xfrm>
          <a:off x="4060430" y="500777"/>
          <a:ext cx="4646338" cy="4646338"/>
        </a:xfrm>
        <a:custGeom>
          <a:avLst/>
          <a:gdLst/>
          <a:ahLst/>
          <a:cxnLst/>
          <a:rect l="0" t="0" r="0" b="0"/>
          <a:pathLst>
            <a:path>
              <a:moveTo>
                <a:pt x="1636209" y="103889"/>
              </a:moveTo>
              <a:arcTo wR="2323169" hR="2323169" stAng="15168031" swAng="15427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AA529-322E-4C36-9917-7561E01CC07E}">
      <dsp:nvSpPr>
        <dsp:cNvPr id="0" name=""/>
        <dsp:cNvSpPr/>
      </dsp:nvSpPr>
      <dsp:spPr>
        <a:xfrm>
          <a:off x="5989979" y="527961"/>
          <a:ext cx="2302195" cy="10562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Jelentkezők számának korlátozása </a:t>
          </a:r>
          <a:br>
            <a:rPr lang="hu-HU" sz="1600" kern="1200" dirty="0" smtClean="0"/>
          </a:br>
          <a:r>
            <a:rPr lang="hu-HU" sz="1600" kern="1200" dirty="0" smtClean="0"/>
            <a:t>(vizsgára + oktatóanyaghoz)</a:t>
          </a:r>
          <a:endParaRPr lang="hu-HU" sz="1600" kern="1200" dirty="0" smtClean="0"/>
        </a:p>
      </dsp:txBody>
      <dsp:txXfrm>
        <a:off x="6041539" y="579521"/>
        <a:ext cx="2199075" cy="953089"/>
      </dsp:txXfrm>
    </dsp:sp>
    <dsp:sp modelId="{16F84B85-FB57-4F29-99CC-B75DE64F4612}">
      <dsp:nvSpPr>
        <dsp:cNvPr id="0" name=""/>
        <dsp:cNvSpPr/>
      </dsp:nvSpPr>
      <dsp:spPr>
        <a:xfrm>
          <a:off x="4448239" y="1499281"/>
          <a:ext cx="4646338" cy="4646338"/>
        </a:xfrm>
        <a:custGeom>
          <a:avLst/>
          <a:gdLst/>
          <a:ahLst/>
          <a:cxnLst/>
          <a:rect l="0" t="0" r="0" b="0"/>
          <a:pathLst>
            <a:path>
              <a:moveTo>
                <a:pt x="2949899" y="86134"/>
              </a:moveTo>
              <a:arcTo wR="2323169" hR="2323169" stAng="17139049" swAng="67284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D1B55-8E04-457D-97D3-0B6D76D6D06D}">
      <dsp:nvSpPr>
        <dsp:cNvPr id="0" name=""/>
        <dsp:cNvSpPr/>
      </dsp:nvSpPr>
      <dsp:spPr>
        <a:xfrm>
          <a:off x="6770812" y="1752106"/>
          <a:ext cx="2302195" cy="10562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Interaktív oktatóanyag (flash játék, direkt fotózás, stb.)</a:t>
          </a:r>
          <a:endParaRPr lang="hu-HU" sz="1600" kern="1200" dirty="0" smtClean="0"/>
        </a:p>
      </dsp:txBody>
      <dsp:txXfrm>
        <a:off x="6822372" y="1803666"/>
        <a:ext cx="2199075" cy="953089"/>
      </dsp:txXfrm>
    </dsp:sp>
    <dsp:sp modelId="{A77506D3-3BFB-4511-BAB4-2D660A0DDAA3}">
      <dsp:nvSpPr>
        <dsp:cNvPr id="0" name=""/>
        <dsp:cNvSpPr/>
      </dsp:nvSpPr>
      <dsp:spPr>
        <a:xfrm>
          <a:off x="4225624" y="-1379366"/>
          <a:ext cx="4646338" cy="4646338"/>
        </a:xfrm>
        <a:custGeom>
          <a:avLst/>
          <a:gdLst/>
          <a:ahLst/>
          <a:cxnLst/>
          <a:rect l="0" t="0" r="0" b="0"/>
          <a:pathLst>
            <a:path>
              <a:moveTo>
                <a:pt x="3704345" y="4191180"/>
              </a:moveTo>
              <a:arcTo wR="2323169" hR="2323169" stAng="3211284" swAng="85425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49E32-EDFD-4D43-A052-8BC9A64F3606}">
      <dsp:nvSpPr>
        <dsp:cNvPr id="0" name=""/>
        <dsp:cNvSpPr/>
      </dsp:nvSpPr>
      <dsp:spPr>
        <a:xfrm>
          <a:off x="6133986" y="3096344"/>
          <a:ext cx="2302195" cy="10562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SCORM 2004</a:t>
          </a:r>
          <a:endParaRPr lang="hu-HU" sz="1600" kern="1200" dirty="0" smtClean="0"/>
        </a:p>
      </dsp:txBody>
      <dsp:txXfrm>
        <a:off x="6185546" y="3147904"/>
        <a:ext cx="2199075" cy="953089"/>
      </dsp:txXfrm>
    </dsp:sp>
    <dsp:sp modelId="{CF6C9D4F-FB2C-4DEA-BFA9-4A9A11428295}">
      <dsp:nvSpPr>
        <dsp:cNvPr id="0" name=""/>
        <dsp:cNvSpPr/>
      </dsp:nvSpPr>
      <dsp:spPr>
        <a:xfrm>
          <a:off x="3854302" y="-331384"/>
          <a:ext cx="4646338" cy="4646338"/>
        </a:xfrm>
        <a:custGeom>
          <a:avLst/>
          <a:gdLst/>
          <a:ahLst/>
          <a:cxnLst/>
          <a:rect l="0" t="0" r="0" b="0"/>
          <a:pathLst>
            <a:path>
              <a:moveTo>
                <a:pt x="3172531" y="4485505"/>
              </a:moveTo>
              <a:arcTo wR="2323169" hR="2323169" stAng="4113311" swAng="62132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1A16C-FC63-407D-AD98-A307E0D6B4ED}">
      <dsp:nvSpPr>
        <dsp:cNvPr id="0" name=""/>
        <dsp:cNvSpPr/>
      </dsp:nvSpPr>
      <dsp:spPr>
        <a:xfrm>
          <a:off x="4909854" y="4272395"/>
          <a:ext cx="2302195" cy="10562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Kérdések kategorizálása</a:t>
          </a:r>
          <a:endParaRPr lang="hu-HU" sz="1600" kern="1200" dirty="0" smtClean="0"/>
        </a:p>
      </dsp:txBody>
      <dsp:txXfrm>
        <a:off x="4961414" y="4323955"/>
        <a:ext cx="2199075" cy="953089"/>
      </dsp:txXfrm>
    </dsp:sp>
    <dsp:sp modelId="{BE575D76-9436-4F5A-9847-7881C7CE5E42}">
      <dsp:nvSpPr>
        <dsp:cNvPr id="0" name=""/>
        <dsp:cNvSpPr/>
      </dsp:nvSpPr>
      <dsp:spPr>
        <a:xfrm>
          <a:off x="2412143" y="615544"/>
          <a:ext cx="4646338" cy="4646338"/>
        </a:xfrm>
        <a:custGeom>
          <a:avLst/>
          <a:gdLst/>
          <a:ahLst/>
          <a:cxnLst/>
          <a:rect l="0" t="0" r="0" b="0"/>
          <a:pathLst>
            <a:path>
              <a:moveTo>
                <a:pt x="2491213" y="4640252"/>
              </a:moveTo>
              <a:arcTo wR="2323169" hR="2323169" stAng="5151116" swAng="94802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267B6-1B9A-4CDA-B7B2-8AD353DD92D1}">
      <dsp:nvSpPr>
        <dsp:cNvPr id="0" name=""/>
        <dsp:cNvSpPr/>
      </dsp:nvSpPr>
      <dsp:spPr>
        <a:xfrm>
          <a:off x="1957523" y="4272384"/>
          <a:ext cx="2302195" cy="10562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Szabályzat megismerésére vonatkozó kérdés</a:t>
          </a:r>
          <a:endParaRPr lang="hu-HU" sz="1600" kern="1200" dirty="0" smtClean="0"/>
        </a:p>
      </dsp:txBody>
      <dsp:txXfrm>
        <a:off x="2009083" y="4323944"/>
        <a:ext cx="2199075" cy="953089"/>
      </dsp:txXfrm>
    </dsp:sp>
    <dsp:sp modelId="{45053533-D53A-4448-A0CD-A2D5B34A71BC}">
      <dsp:nvSpPr>
        <dsp:cNvPr id="0" name=""/>
        <dsp:cNvSpPr/>
      </dsp:nvSpPr>
      <dsp:spPr>
        <a:xfrm>
          <a:off x="168450" y="-373749"/>
          <a:ext cx="4646338" cy="4646338"/>
        </a:xfrm>
        <a:custGeom>
          <a:avLst/>
          <a:gdLst/>
          <a:ahLst/>
          <a:cxnLst/>
          <a:rect l="0" t="0" r="0" b="0"/>
          <a:pathLst>
            <a:path>
              <a:moveTo>
                <a:pt x="2346252" y="4646223"/>
              </a:moveTo>
              <a:arcTo wR="2323169" hR="2323169" stAng="5365842" swAng="11325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F550E-A0B0-48AD-BF12-875C5AFE40E3}">
      <dsp:nvSpPr>
        <dsp:cNvPr id="0" name=""/>
        <dsp:cNvSpPr/>
      </dsp:nvSpPr>
      <dsp:spPr>
        <a:xfrm>
          <a:off x="373351" y="3096349"/>
          <a:ext cx="2302195" cy="10562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Vizsga = nyilatkozattétel</a:t>
          </a:r>
          <a:endParaRPr lang="hu-HU" sz="1600" kern="1200" dirty="0" smtClean="0"/>
        </a:p>
      </dsp:txBody>
      <dsp:txXfrm>
        <a:off x="424911" y="3147909"/>
        <a:ext cx="2199075" cy="953089"/>
      </dsp:txXfrm>
    </dsp:sp>
    <dsp:sp modelId="{5C294DDC-586C-45B9-B0A6-BE09D76AC532}">
      <dsp:nvSpPr>
        <dsp:cNvPr id="0" name=""/>
        <dsp:cNvSpPr/>
      </dsp:nvSpPr>
      <dsp:spPr>
        <a:xfrm>
          <a:off x="663476" y="-922266"/>
          <a:ext cx="4646338" cy="4646338"/>
        </a:xfrm>
        <a:custGeom>
          <a:avLst/>
          <a:gdLst/>
          <a:ahLst/>
          <a:cxnLst/>
          <a:rect l="0" t="0" r="0" b="0"/>
          <a:pathLst>
            <a:path>
              <a:moveTo>
                <a:pt x="732076" y="4015960"/>
              </a:moveTo>
              <a:arcTo wR="2323169" hR="2323169" stAng="7993570" swAng="56343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D2026-B087-408B-92AF-21126DC55C6C}">
      <dsp:nvSpPr>
        <dsp:cNvPr id="0" name=""/>
        <dsp:cNvSpPr/>
      </dsp:nvSpPr>
      <dsp:spPr>
        <a:xfrm>
          <a:off x="0" y="1752103"/>
          <a:ext cx="2302195" cy="10562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Csoportba szervezés vizsgaidőpont szerint</a:t>
          </a:r>
          <a:endParaRPr lang="hu-HU" sz="1600" kern="1200" dirty="0" smtClean="0"/>
        </a:p>
      </dsp:txBody>
      <dsp:txXfrm>
        <a:off x="51560" y="1803663"/>
        <a:ext cx="2199075" cy="953089"/>
      </dsp:txXfrm>
    </dsp:sp>
    <dsp:sp modelId="{3232949B-7221-4E4D-844F-517A32407E64}">
      <dsp:nvSpPr>
        <dsp:cNvPr id="0" name=""/>
        <dsp:cNvSpPr/>
      </dsp:nvSpPr>
      <dsp:spPr>
        <a:xfrm>
          <a:off x="155607" y="1399077"/>
          <a:ext cx="4646338" cy="4646338"/>
        </a:xfrm>
        <a:custGeom>
          <a:avLst/>
          <a:gdLst/>
          <a:ahLst/>
          <a:cxnLst/>
          <a:rect l="0" t="0" r="0" b="0"/>
          <a:pathLst>
            <a:path>
              <a:moveTo>
                <a:pt x="1095136" y="351101"/>
              </a:moveTo>
              <a:arcTo wR="2323169" hR="2323169" stAng="14285335" swAng="52767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335DD-3440-4BD8-886F-23C4FFB858B6}">
      <dsp:nvSpPr>
        <dsp:cNvPr id="0" name=""/>
        <dsp:cNvSpPr/>
      </dsp:nvSpPr>
      <dsp:spPr>
        <a:xfrm>
          <a:off x="661384" y="527975"/>
          <a:ext cx="2302195" cy="10562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Helpdesk telefon és email</a:t>
          </a:r>
          <a:endParaRPr lang="hu-HU" sz="1600" kern="1200" dirty="0" smtClean="0"/>
        </a:p>
      </dsp:txBody>
      <dsp:txXfrm>
        <a:off x="712944" y="579535"/>
        <a:ext cx="2199075" cy="953089"/>
      </dsp:txXfrm>
    </dsp:sp>
    <dsp:sp modelId="{C50EE510-4AF7-4F4A-923B-B1E9A76696F6}">
      <dsp:nvSpPr>
        <dsp:cNvPr id="0" name=""/>
        <dsp:cNvSpPr/>
      </dsp:nvSpPr>
      <dsp:spPr>
        <a:xfrm>
          <a:off x="313928" y="485512"/>
          <a:ext cx="4646338" cy="4646338"/>
        </a:xfrm>
        <a:custGeom>
          <a:avLst/>
          <a:gdLst/>
          <a:ahLst/>
          <a:cxnLst/>
          <a:rect l="0" t="0" r="0" b="0"/>
          <a:pathLst>
            <a:path>
              <a:moveTo>
                <a:pt x="1892730" y="40224"/>
              </a:moveTo>
              <a:arcTo wR="2323169" hR="2323169" stAng="15559349" swAng="174882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1E420-328A-4A53-BCA4-D38E2A9095C7}">
      <dsp:nvSpPr>
        <dsp:cNvPr id="0" name=""/>
        <dsp:cNvSpPr/>
      </dsp:nvSpPr>
      <dsp:spPr>
        <a:xfrm>
          <a:off x="763224" y="681216"/>
          <a:ext cx="3307394" cy="28140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Helyi szabályozás képzése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Helyi szabályozás elsajátításának ellenőrzése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Évente ismétlődő képzés automatizálása</a:t>
          </a:r>
          <a:endParaRPr lang="hu-HU" sz="1200" kern="1200" dirty="0" smtClean="0"/>
        </a:p>
      </dsp:txBody>
      <dsp:txXfrm>
        <a:off x="1590072" y="1103321"/>
        <a:ext cx="1612355" cy="1969821"/>
      </dsp:txXfrm>
    </dsp:sp>
    <dsp:sp modelId="{F924AE71-7464-4684-8C52-D2E17401A332}">
      <dsp:nvSpPr>
        <dsp:cNvPr id="0" name=""/>
        <dsp:cNvSpPr/>
      </dsp:nvSpPr>
      <dsp:spPr>
        <a:xfrm>
          <a:off x="278219" y="1559156"/>
          <a:ext cx="1058151" cy="10581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Új külső igény</a:t>
          </a:r>
          <a:endParaRPr lang="hu-HU" sz="1500" kern="1200" dirty="0"/>
        </a:p>
      </dsp:txBody>
      <dsp:txXfrm>
        <a:off x="433182" y="1714119"/>
        <a:ext cx="748225" cy="748225"/>
      </dsp:txXfrm>
    </dsp:sp>
    <dsp:sp modelId="{7CE96DA4-96C3-4421-9A29-18C291D7F4EF}">
      <dsp:nvSpPr>
        <dsp:cNvPr id="0" name=""/>
        <dsp:cNvSpPr/>
      </dsp:nvSpPr>
      <dsp:spPr>
        <a:xfrm>
          <a:off x="4338509" y="627327"/>
          <a:ext cx="4695503" cy="29218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Helyi szabályozások oktatóanyaga SCORM formában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Helyi szabályozás kérdéssorainak felvitele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Mindenki csak a saját kérdéssorát és oktatóanyagát lássa.</a:t>
          </a:r>
          <a:endParaRPr lang="hu-H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Régiónkénti ütemezés</a:t>
          </a:r>
          <a:endParaRPr lang="hu-HU" sz="1200" kern="1200" dirty="0" smtClean="0"/>
        </a:p>
      </dsp:txBody>
      <dsp:txXfrm>
        <a:off x="5512385" y="1065598"/>
        <a:ext cx="2498994" cy="2045266"/>
      </dsp:txXfrm>
    </dsp:sp>
    <dsp:sp modelId="{A7A0B9F7-273B-4F77-8851-44C83B9BDE68}">
      <dsp:nvSpPr>
        <dsp:cNvPr id="0" name=""/>
        <dsp:cNvSpPr/>
      </dsp:nvSpPr>
      <dsp:spPr>
        <a:xfrm>
          <a:off x="4067947" y="1584177"/>
          <a:ext cx="925888" cy="9258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Új belső igény</a:t>
          </a:r>
          <a:endParaRPr lang="hu-HU" sz="1500" kern="1200" dirty="0"/>
        </a:p>
      </dsp:txBody>
      <dsp:txXfrm>
        <a:off x="4203540" y="1719770"/>
        <a:ext cx="654702" cy="65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DA30-C8B1-4779-839D-86C5E2B0F685}" type="datetimeFigureOut">
              <a:rPr lang="hu-HU" smtClean="0"/>
              <a:t>2013.06.25.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A140-56F3-4FE6-9B42-B6FACC1B9EA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u-HU" i="1" dirty="0">
                <a:solidFill>
                  <a:schemeClr val="bg1"/>
                </a:solidFill>
              </a:rPr>
              <a:t>NAGY LÉTSZÁMÚ KÉPZÉS LEBONYOLÍTÁSÁNAK TAPASZTALATAI </a:t>
            </a:r>
            <a:br>
              <a:rPr lang="hu-HU" i="1" dirty="0">
                <a:solidFill>
                  <a:schemeClr val="bg1"/>
                </a:solidFill>
              </a:rPr>
            </a:br>
            <a:r>
              <a:rPr lang="hu-HU" i="1" dirty="0">
                <a:solidFill>
                  <a:schemeClr val="bg1"/>
                </a:solidFill>
              </a:rPr>
              <a:t>MOODLE ÉS ILIAS KÖRNYEZETBEN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6400800" cy="642942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Ilias</a:t>
            </a:r>
            <a:r>
              <a:rPr lang="hu-HU" dirty="0" smtClean="0"/>
              <a:t> kurzusfelület</a:t>
            </a:r>
            <a:endParaRPr lang="hu-HU" dirty="0"/>
          </a:p>
        </p:txBody>
      </p:sp>
      <p:pic>
        <p:nvPicPr>
          <p:cNvPr id="4" name="Tartalom helye 3" descr="obsz_ilia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832648" cy="5213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0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Oktatóanyag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SCORM 2004 v3</a:t>
            </a:r>
          </a:p>
          <a:p>
            <a:r>
              <a:rPr lang="hu-HU" dirty="0" err="1" smtClean="0"/>
              <a:t>Flash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69803"/>
            <a:ext cx="5346931" cy="37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Időpontfoglalás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Moodle</a:t>
            </a:r>
            <a:r>
              <a:rPr lang="hu-HU" dirty="0" smtClean="0"/>
              <a:t> – </a:t>
            </a:r>
            <a:r>
              <a:rPr lang="hu-HU" dirty="0" err="1" smtClean="0"/>
              <a:t>Booking</a:t>
            </a:r>
            <a:r>
              <a:rPr lang="hu-HU" dirty="0" smtClean="0"/>
              <a:t> modul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err="1" smtClean="0"/>
              <a:t>Ilias</a:t>
            </a:r>
            <a:r>
              <a:rPr lang="hu-HU" dirty="0" smtClean="0"/>
              <a:t> - Csoportmappa</a:t>
            </a:r>
            <a:endParaRPr lang="hu-HU" dirty="0"/>
          </a:p>
        </p:txBody>
      </p:sp>
      <p:pic>
        <p:nvPicPr>
          <p:cNvPr id="8" name="Tartalom helye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393570" cy="39512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556191" cy="255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Láthatóság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Csoportosítás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Csoportmappa</a:t>
            </a: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4863907" cy="2952328"/>
          </a:xfrm>
        </p:spPr>
      </p:pic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7"/>
            <a:ext cx="2376264" cy="4508141"/>
          </a:xfrm>
        </p:spPr>
      </p:pic>
    </p:spTree>
    <p:extLst>
      <p:ext uri="{BB962C8B-B14F-4D97-AF65-F5344CB8AC3E}">
        <p14:creationId xmlns:p14="http://schemas.microsoft.com/office/powerpoint/2010/main" val="51049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Képzés eredménye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2011. december 1. és 2012. február 15. </a:t>
            </a:r>
            <a:r>
              <a:rPr lang="hu-HU" dirty="0" smtClean="0"/>
              <a:t>között:</a:t>
            </a:r>
          </a:p>
          <a:p>
            <a:pPr lvl="1"/>
            <a:r>
              <a:rPr lang="hu-HU" dirty="0" smtClean="0"/>
              <a:t>23567 </a:t>
            </a:r>
            <a:r>
              <a:rPr lang="hu-HU" dirty="0"/>
              <a:t>főből 20949 sikeres vizsgát </a:t>
            </a:r>
            <a:r>
              <a:rPr lang="hu-HU" dirty="0" smtClean="0"/>
              <a:t>tett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fennmaradó 2618 főből 2261 főről kiderült, objektív okokból nem </a:t>
            </a:r>
            <a:r>
              <a:rPr lang="hu-HU" dirty="0" smtClean="0"/>
              <a:t>nyilatkoztak:</a:t>
            </a:r>
          </a:p>
          <a:p>
            <a:pPr lvl="2"/>
            <a:r>
              <a:rPr lang="hu-HU" dirty="0" smtClean="0"/>
              <a:t>Nem </a:t>
            </a:r>
            <a:r>
              <a:rPr lang="hu-HU" dirty="0"/>
              <a:t>rendelkeztek informatikai </a:t>
            </a:r>
            <a:r>
              <a:rPr lang="hu-HU" dirty="0" smtClean="0"/>
              <a:t>hozzáféréssel.</a:t>
            </a:r>
          </a:p>
          <a:p>
            <a:pPr lvl="2"/>
            <a:r>
              <a:rPr lang="hu-HU" dirty="0" smtClean="0"/>
              <a:t>Tartós </a:t>
            </a:r>
            <a:r>
              <a:rPr lang="hu-HU" dirty="0"/>
              <a:t>távolléten voltak az érintett </a:t>
            </a:r>
            <a:r>
              <a:rPr lang="hu-HU" dirty="0" smtClean="0"/>
              <a:t>időszakban.</a:t>
            </a:r>
          </a:p>
          <a:p>
            <a:pPr lvl="2"/>
            <a:r>
              <a:rPr lang="hu-HU" dirty="0" smtClean="0"/>
              <a:t>Időközben kiléptek.</a:t>
            </a:r>
          </a:p>
          <a:p>
            <a:pPr lvl="2"/>
            <a:r>
              <a:rPr lang="hu-HU" dirty="0" smtClean="0"/>
              <a:t>Oktatásuk </a:t>
            </a:r>
            <a:r>
              <a:rPr lang="hu-HU" dirty="0"/>
              <a:t>jelenléti formában időközben </a:t>
            </a:r>
            <a:r>
              <a:rPr lang="hu-HU" dirty="0" smtClean="0"/>
              <a:t>megtörtént.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első körben 34 fő tett sikertelen nyilatkozatot, ami nagyon jó eredménynek számított.</a:t>
            </a:r>
          </a:p>
          <a:p>
            <a:r>
              <a:rPr lang="hu-HU" dirty="0"/>
              <a:t>2012. március 22. és április 6. között </a:t>
            </a:r>
            <a:r>
              <a:rPr lang="hu-HU" dirty="0" smtClean="0"/>
              <a:t> (második kör):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fennmaradó, informatikai végponttal rendelkező munkatársak közül 315 fő tett sikeres </a:t>
            </a:r>
            <a:r>
              <a:rPr lang="hu-HU" dirty="0" smtClean="0"/>
              <a:t>vizsgát.</a:t>
            </a:r>
          </a:p>
          <a:p>
            <a:r>
              <a:rPr lang="hu-HU" dirty="0" smtClean="0"/>
              <a:t>A </a:t>
            </a:r>
            <a:r>
              <a:rPr lang="hu-HU" dirty="0"/>
              <a:t>harmadik körben mindenki sikeresen abszolválta a vizsgasort.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724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képzési igény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470286"/>
              </p:ext>
            </p:extLst>
          </p:nvPr>
        </p:nvGraphicFramePr>
        <p:xfrm>
          <a:off x="0" y="1988840"/>
          <a:ext cx="90364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72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Módosított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kurzusfelület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9354"/>
            <a:ext cx="5046951" cy="53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Ilias</a:t>
            </a:r>
            <a:r>
              <a:rPr lang="hu-HU" dirty="0" smtClean="0"/>
              <a:t> kurzusfelület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1"/>
            <a:ext cx="4248472" cy="55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Elégedettség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Egyszerű, irányított képzések</a:t>
            </a:r>
          </a:p>
          <a:p>
            <a:r>
              <a:rPr lang="hu-HU" dirty="0" smtClean="0"/>
              <a:t>Cél: </a:t>
            </a:r>
          </a:p>
          <a:p>
            <a:pPr lvl="1"/>
            <a:r>
              <a:rPr lang="hu-HU" dirty="0" smtClean="0"/>
              <a:t>Képzési folyamat és oktatóanyagok fejlesztése.</a:t>
            </a:r>
          </a:p>
          <a:p>
            <a:pPr lvl="1"/>
            <a:r>
              <a:rPr lang="hu-HU" dirty="0" smtClean="0"/>
              <a:t>Az eredmények marketing anyagban történő felhasználása.</a:t>
            </a:r>
          </a:p>
          <a:p>
            <a:pPr lvl="1"/>
            <a:endParaRPr lang="hu-HU" dirty="0"/>
          </a:p>
          <a:p>
            <a:r>
              <a:rPr lang="hu-HU" dirty="0" smtClean="0"/>
              <a:t>Kitöltők</a:t>
            </a:r>
          </a:p>
          <a:p>
            <a:pPr lvl="1"/>
            <a:r>
              <a:rPr lang="hu-HU" dirty="0" err="1" smtClean="0"/>
              <a:t>Moodle</a:t>
            </a:r>
            <a:r>
              <a:rPr lang="hu-HU" dirty="0" smtClean="0"/>
              <a:t>: 372</a:t>
            </a:r>
          </a:p>
          <a:p>
            <a:pPr lvl="1"/>
            <a:r>
              <a:rPr lang="hu-HU" dirty="0" err="1" smtClean="0"/>
              <a:t>Ilias</a:t>
            </a:r>
            <a:r>
              <a:rPr lang="hu-HU" dirty="0" smtClean="0"/>
              <a:t>: </a:t>
            </a:r>
            <a:r>
              <a:rPr lang="hu-HU" dirty="0"/>
              <a:t>307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054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/>
              <a:t>Találkozott-e az ÖBSZ kitöltése előtt elektronikus tananyaggal (</a:t>
            </a:r>
            <a:r>
              <a:rPr lang="hu-HU" sz="3600" b="1" dirty="0" err="1"/>
              <a:t>e-learninggel</a:t>
            </a:r>
            <a:r>
              <a:rPr lang="hu-HU" sz="3600" b="1" dirty="0"/>
              <a:t>)?</a:t>
            </a:r>
            <a:endParaRPr lang="hu-HU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8364627"/>
              </p:ext>
            </p:extLst>
          </p:nvPr>
        </p:nvGraphicFramePr>
        <p:xfrm>
          <a:off x="467544" y="1700808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584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törvény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2010. évi CXXIII. </a:t>
            </a:r>
            <a:r>
              <a:rPr lang="hu-HU" b="1" dirty="0" smtClean="0"/>
              <a:t>Törvény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az </a:t>
            </a:r>
            <a:r>
              <a:rPr lang="hu-HU" dirty="0"/>
              <a:t>adó- és járuléktörvények, a számviteli törvény és a könyvvizsgálói kamarai törvény, valamint az európai közösségi jogharmonizációs kötelezettségek teljesítését célzó adó- és vámjogi tárgyú törvények </a:t>
            </a:r>
            <a:r>
              <a:rPr lang="hu-HU" dirty="0" smtClean="0"/>
              <a:t>módosításáról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56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/>
              <a:t>Alkalmasnak tartja-e az elektronikus oktatást a szabályzatok megismerésére?</a:t>
            </a:r>
            <a:endParaRPr lang="hu-HU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3838568"/>
              </p:ext>
            </p:extLst>
          </p:nvPr>
        </p:nvGraphicFramePr>
        <p:xfrm>
          <a:off x="251520" y="1628800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58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/>
              <a:t>Hatékonyabbnak találta-e a szabályzat ilyen formában történő megismerését, mint a jelenléti képzést?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13544853"/>
              </p:ext>
            </p:extLst>
          </p:nvPr>
        </p:nvGraphicFramePr>
        <p:xfrm>
          <a:off x="179512" y="1772816"/>
          <a:ext cx="87849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102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/>
              <a:t>Kényelmes volt-e, hogy a szabályzat megismerését adott keretek között a saját időbeosztásához igazíthatta?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1373190"/>
              </p:ext>
            </p:extLst>
          </p:nvPr>
        </p:nvGraphicFramePr>
        <p:xfrm>
          <a:off x="179512" y="1628800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4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/>
              <a:t>Hasznosnak találta-e, hogy maga dönthetett a nyilatkozattétel időpontjáról?</a:t>
            </a:r>
            <a:endParaRPr lang="hu-HU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5467480"/>
              </p:ext>
            </p:extLst>
          </p:nvPr>
        </p:nvGraphicFramePr>
        <p:xfrm>
          <a:off x="251520" y="1700808"/>
          <a:ext cx="87849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238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/>
              <a:t>A nyilatkozattétel szempontjából mennyire találta hasznosnak az interaktív elektronikus tananyagot?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95661496"/>
              </p:ext>
            </p:extLst>
          </p:nvPr>
        </p:nvGraphicFramePr>
        <p:xfrm>
          <a:off x="251520" y="1484784"/>
          <a:ext cx="871296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3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Milyen előnyöket talált az elektronikus oktatási formában?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9887543"/>
              </p:ext>
            </p:extLst>
          </p:nvPr>
        </p:nvGraphicFramePr>
        <p:xfrm>
          <a:off x="251520" y="1628800"/>
          <a:ext cx="871296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11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/>
              <a:t>Mely típusú feladatok voltak a leghasznosabbak (melyik segítette leginkább a tanulást)?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4842661"/>
              </p:ext>
            </p:extLst>
          </p:nvPr>
        </p:nvGraphicFramePr>
        <p:xfrm>
          <a:off x="179512" y="1700808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317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jövőben milyen tananyag-elemekből legyen több?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4734508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279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dirty="0"/>
              <a:t>Volt-e technikai jellegű problémája a szabályzat elsajátítása során (pl. nem tudott bejelentkezni a rendszerbe), és ha igen, kielégítő segítséget kapott-e a megadott telefonos kontakttól?</a:t>
            </a:r>
            <a:endParaRPr lang="hu-HU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0667190"/>
              </p:ext>
            </p:extLst>
          </p:nvPr>
        </p:nvGraphicFramePr>
        <p:xfrm>
          <a:off x="251520" y="1844824"/>
          <a:ext cx="8712968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34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jövő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8100392" cy="46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eLearning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szolgáltatás biztosítása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 bwMode="auto">
          <a:xfrm>
            <a:off x="1167788" y="1872867"/>
            <a:ext cx="7182998" cy="4252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NAV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75006" y="2852794"/>
            <a:ext cx="6555036" cy="25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hu-HU" sz="2000" dirty="0" smtClean="0"/>
              <a:t>Képzési, Egészségügyi és Kulturális Intézet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586429" y="3019799"/>
            <a:ext cx="6141904" cy="180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</a:rPr>
              <a:t>Képzési terület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994047" y="4123810"/>
            <a:ext cx="26330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Pénzügyőri Iskola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795749" y="4123810"/>
            <a:ext cx="26330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Adóügyi Iskola</a:t>
            </a:r>
            <a:endParaRPr lang="hu-HU" sz="2000" dirty="0"/>
          </a:p>
        </p:txBody>
      </p:sp>
      <p:sp>
        <p:nvSpPr>
          <p:cNvPr id="12" name="Téglalap 11"/>
          <p:cNvSpPr/>
          <p:nvPr/>
        </p:nvSpPr>
        <p:spPr bwMode="auto">
          <a:xfrm>
            <a:off x="1795749" y="2983459"/>
            <a:ext cx="5938092" cy="12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3" name="Balra nyíl 12"/>
          <p:cNvSpPr/>
          <p:nvPr/>
        </p:nvSpPr>
        <p:spPr bwMode="auto">
          <a:xfrm rot="5400000">
            <a:off x="4374748" y="2340559"/>
            <a:ext cx="565266" cy="848298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4" name="Balra nyíl 13"/>
          <p:cNvSpPr/>
          <p:nvPr/>
        </p:nvSpPr>
        <p:spPr bwMode="auto">
          <a:xfrm rot="16200000">
            <a:off x="3532877" y="3300995"/>
            <a:ext cx="565266" cy="848298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  <p:sp>
        <p:nvSpPr>
          <p:cNvPr id="15" name="Balra nyíl 14"/>
          <p:cNvSpPr/>
          <p:nvPr/>
        </p:nvSpPr>
        <p:spPr bwMode="auto">
          <a:xfrm rot="16200000">
            <a:off x="5060283" y="3311619"/>
            <a:ext cx="565266" cy="848298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857388"/>
          </a:xfrm>
          <a:noFill/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i="1" dirty="0" smtClean="0">
                <a:solidFill>
                  <a:schemeClr val="bg1"/>
                </a:solidFill>
              </a:rPr>
              <a:t>Köszönjük a figyelmet!</a:t>
            </a:r>
            <a:endParaRPr lang="hu-H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Sajátságos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eLearning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5704075"/>
              </p:ext>
            </p:extLst>
          </p:nvPr>
        </p:nvGraphicFramePr>
        <p:xfrm>
          <a:off x="1043608" y="1412776"/>
          <a:ext cx="73448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Informatikai infrastruktúra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5"/>
            <a:ext cx="8280920" cy="48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Ilias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74991"/>
              </p:ext>
            </p:extLst>
          </p:nvPr>
        </p:nvGraphicFramePr>
        <p:xfrm>
          <a:off x="539552" y="2348880"/>
          <a:ext cx="8229600" cy="3613533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742604"/>
                <a:gridCol w="2743498"/>
                <a:gridCol w="2743498"/>
              </a:tblGrid>
              <a:tr h="505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MOODLE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ILIAS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Telepítés helye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intranet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internet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Telepítési környezet üzemeltetése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Informatikai Intézet által biztosított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Központi üzemeltetés által biztosított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Telepített verzió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1.9.13+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4.2.4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Felhasználói azonosítás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TASZ szám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Generálos azonosítás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2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Képzési igény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323355"/>
              </p:ext>
            </p:extLst>
          </p:nvPr>
        </p:nvGraphicFramePr>
        <p:xfrm>
          <a:off x="0" y="1988840"/>
          <a:ext cx="90364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67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Megvalósítás módszere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710256"/>
              </p:ext>
            </p:extLst>
          </p:nvPr>
        </p:nvGraphicFramePr>
        <p:xfrm>
          <a:off x="35496" y="1484784"/>
          <a:ext cx="9073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86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kurzusfelület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 descr="Untitled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76545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1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AGY LÉTSZÁMÚ KÉPZÉS LEBONYOLÍTÁSÁNAK TAPASZTALATAI &amp;#x0D;&amp;#x0A;MOODLE ÉS ILIAS KÖRNYEZETBEN&amp;quot;&quot;/&gt;&lt;property id=&quot;20307&quot; value=&quot;256&quot;/&gt;&lt;/object&gt;&lt;object type=&quot;3&quot; unique_id=&quot;10005&quot;&gt;&lt;property id=&quot;20148&quot; value=&quot;5&quot;/&gt;&lt;property id=&quot;20300&quot; value=&quot;Slide 4 - &amp;quot;Sajátságos eLearning infrastruktura&amp;quot;&quot;/&gt;&lt;property id=&quot;20307&quot; value=&quot;257&quot;/&gt;&lt;/object&gt;&lt;object type=&quot;3&quot; unique_id=&quot;10006&quot;&gt;&lt;property id=&quot;20148&quot; value=&quot;5&quot;/&gt;&lt;property id=&quot;20300&quot; value=&quot;Slide 6 - &amp;quot;Moodle és Ilias&amp;quot;&quot;/&gt;&lt;property id=&quot;20307&quot; value=&quot;259&quot;/&gt;&lt;/object&gt;&lt;object type=&quot;3&quot; unique_id=&quot;10007&quot;&gt;&lt;property id=&quot;20148&quot; value=&quot;5&quot;/&gt;&lt;property id=&quot;20300&quot; value=&quot;Slide 30 - &amp;quot;Köszönjük a figyelmet!&amp;quot;&quot;/&gt;&lt;property id=&quot;20307&quot; value=&quot;258&quot;/&gt;&lt;/object&gt;&lt;object type=&quot;3&quot; unique_id=&quot;10050&quot;&gt;&lt;property id=&quot;20148&quot; value=&quot;5&quot;/&gt;&lt;property id=&quot;20300&quot; value=&quot;Slide 2 - &amp;quot;Egy törvény&amp;quot;&quot;/&gt;&lt;property id=&quot;20307&quot; value=&quot;262&quot;/&gt;&lt;/object&gt;&lt;object type=&quot;3&quot; unique_id=&quot;10051&quot;&gt;&lt;property id=&quot;20148&quot; value=&quot;5&quot;/&gt;&lt;property id=&quot;20300&quot; value=&quot;Slide 3 - &amp;quot;eLearning szolgáltatás biztosítása&amp;quot;&quot;/&gt;&lt;property id=&quot;20307&quot; value=&quot;260&quot;/&gt;&lt;/object&gt;&lt;object type=&quot;3&quot; unique_id=&quot;10189&quot;&gt;&lt;property id=&quot;20148&quot; value=&quot;5&quot;/&gt;&lt;property id=&quot;20300&quot; value=&quot;Slide 9 - &amp;quot;Moodle kurzusfelület&amp;quot;&quot;/&gt;&lt;property id=&quot;20307&quot; value=&quot;268&quot;/&gt;&lt;/object&gt;&lt;object type=&quot;3&quot; unique_id=&quot;10190&quot;&gt;&lt;property id=&quot;20148&quot; value=&quot;5&quot;/&gt;&lt;property id=&quot;20300&quot; value=&quot;Slide 10 - &amp;quot;Ilias kurzusfelület&amp;quot;&quot;/&gt;&lt;property id=&quot;20307&quot; value=&quot;269&quot;/&gt;&lt;/object&gt;&lt;object type=&quot;3&quot; unique_id=&quot;10191&quot;&gt;&lt;property id=&quot;20148&quot; value=&quot;5&quot;/&gt;&lt;property id=&quot;20300&quot; value=&quot;Slide 11 - &amp;quot;Oktatóanyag&amp;quot;&quot;/&gt;&lt;property id=&quot;20307&quot; value=&quot;265&quot;/&gt;&lt;/object&gt;&lt;object type=&quot;3&quot; unique_id=&quot;10192&quot;&gt;&lt;property id=&quot;20148&quot; value=&quot;5&quot;/&gt;&lt;property id=&quot;20300&quot; value=&quot;Slide 12 - &amp;quot;Időpontfoglalás&amp;quot;&quot;/&gt;&lt;property id=&quot;20307&quot; value=&quot;266&quot;/&gt;&lt;/object&gt;&lt;object type=&quot;3&quot; unique_id=&quot;10207&quot;&gt;&lt;property id=&quot;20148&quot; value=&quot;5&quot;/&gt;&lt;property id=&quot;20300&quot; value=&quot;Slide 5 - &amp;quot;Informatikai infrastruktúra &amp;quot;&quot;/&gt;&lt;property id=&quot;20307&quot; value=&quot;270&quot;/&gt;&lt;/object&gt;&lt;object type=&quot;3&quot; unique_id=&quot;10283&quot;&gt;&lt;property id=&quot;20148&quot; value=&quot;5&quot;/&gt;&lt;property id=&quot;20300&quot; value=&quot;Slide 7 - &amp;quot;Képzési igény&amp;quot;&quot;/&gt;&lt;property id=&quot;20307&quot; value=&quot;271&quot;/&gt;&lt;/object&gt;&lt;object type=&quot;3&quot; unique_id=&quot;10284&quot;&gt;&lt;property id=&quot;20148&quot; value=&quot;5&quot;/&gt;&lt;property id=&quot;20300&quot; value=&quot;Slide 8 - &amp;quot;Megvalósítás módszere&amp;quot;&quot;/&gt;&lt;property id=&quot;20307&quot; value=&quot;272&quot;/&gt;&lt;/object&gt;&lt;object type=&quot;3&quot; unique_id=&quot;10332&quot;&gt;&lt;property id=&quot;20148&quot; value=&quot;5&quot;/&gt;&lt;property id=&quot;20300&quot; value=&quot;Slide 13 - &amp;quot;Láthatóság&amp;quot;&quot;/&gt;&lt;property id=&quot;20307&quot; value=&quot;273&quot;/&gt;&lt;/object&gt;&lt;object type=&quot;3&quot; unique_id=&quot;10381&quot;&gt;&lt;property id=&quot;20148&quot; value=&quot;5&quot;/&gt;&lt;property id=&quot;20300&quot; value=&quot;Slide 14 - &amp;quot;Képzés eredménye&amp;quot;&quot;/&gt;&lt;property id=&quot;20307&quot; value=&quot;274&quot;/&gt;&lt;/object&gt;&lt;object type=&quot;3&quot; unique_id=&quot;10569&quot;&gt;&lt;property id=&quot;20148&quot; value=&quot;5&quot;/&gt;&lt;property id=&quot;20300&quot; value=&quot;Slide 15 - &amp;quot;Új képzési igény&amp;quot;&quot;/&gt;&lt;property id=&quot;20307&quot; value=&quot;275&quot;/&gt;&lt;/object&gt;&lt;object type=&quot;3&quot; unique_id=&quot;10570&quot;&gt;&lt;property id=&quot;20148&quot; value=&quot;5&quot;/&gt;&lt;property id=&quot;20300&quot; value=&quot;Slide 16 - &amp;quot;Módosított Moodle kurzusfelület&amp;quot;&quot;/&gt;&lt;property id=&quot;20307&quot; value=&quot;276&quot;/&gt;&lt;/object&gt;&lt;object type=&quot;3&quot; unique_id=&quot;10571&quot;&gt;&lt;property id=&quot;20148&quot; value=&quot;5&quot;/&gt;&lt;property id=&quot;20300&quot; value=&quot;Slide 17 - &amp;quot;Ilias kurzusfelület&amp;quot;&quot;/&gt;&lt;property id=&quot;20307&quot; value=&quot;277&quot;/&gt;&lt;/object&gt;&lt;object type=&quot;3&quot; unique_id=&quot;10572&quot;&gt;&lt;property id=&quot;20148&quot; value=&quot;5&quot;/&gt;&lt;property id=&quot;20300&quot; value=&quot;Slide 18 - &amp;quot;Elégedettség&amp;quot;&quot;/&gt;&lt;property id=&quot;20307&quot; value=&quot;278&quot;/&gt;&lt;/object&gt;&lt;object type=&quot;3&quot; unique_id=&quot;10573&quot;&gt;&lt;property id=&quot;20148&quot; value=&quot;5&quot;/&gt;&lt;property id=&quot;20300&quot; value=&quot;Slide 19 - &amp;quot;Találkozott-e az ÖBSZ kitöltése előtt elektronikus tananyaggal (e-learninggel)?&amp;quot;&quot;/&gt;&lt;property id=&quot;20307&quot; value=&quot;279&quot;/&gt;&lt;/object&gt;&lt;object type=&quot;3&quot; unique_id=&quot;10574&quot;&gt;&lt;property id=&quot;20148&quot; value=&quot;5&quot;/&gt;&lt;property id=&quot;20300&quot; value=&quot;Slide 20 - &amp;quot;Alkalmasnak tartja-e az elektronikus oktatást a szabályzatok megismerésére?&amp;quot;&quot;/&gt;&lt;property id=&quot;20307&quot; value=&quot;280&quot;/&gt;&lt;/object&gt;&lt;object type=&quot;3&quot; unique_id=&quot;10575&quot;&gt;&lt;property id=&quot;20148&quot; value=&quot;5&quot;/&gt;&lt;property id=&quot;20300&quot; value=&quot;Slide 21 - &amp;quot;Hatékonyabbnak találta-e a szabályzat ilyen formában történő megismerését, mint a jelenléti képzést?&amp;quot;&quot;/&gt;&lt;property id=&quot;20307&quot; value=&quot;281&quot;/&gt;&lt;/object&gt;&lt;object type=&quot;3&quot; unique_id=&quot;10576&quot;&gt;&lt;property id=&quot;20148&quot; value=&quot;5&quot;/&gt;&lt;property id=&quot;20300&quot; value=&quot;Slide 22 - &amp;quot;Kényelmes volt-e, hogy a szabályzat megismerését adott keretek között a saját időbeosztásához igazíthatta?&amp;quot;&quot;/&gt;&lt;property id=&quot;20307&quot; value=&quot;282&quot;/&gt;&lt;/object&gt;&lt;object type=&quot;3&quot; unique_id=&quot;10577&quot;&gt;&lt;property id=&quot;20148&quot; value=&quot;5&quot;/&gt;&lt;property id=&quot;20300&quot; value=&quot;Slide 23 - &amp;quot;Hasznosnak találta-e, hogy maga dönthetett a nyilatkozattétel időpontjáról?&amp;quot;&quot;/&gt;&lt;property id=&quot;20307&quot; value=&quot;283&quot;/&gt;&lt;/object&gt;&lt;object type=&quot;3&quot; unique_id=&quot;10786&quot;&gt;&lt;property id=&quot;20148&quot; value=&quot;5&quot;/&gt;&lt;property id=&quot;20300&quot; value=&quot;Slide 24 - &amp;quot;A nyilatkozattétel szempontjából mennyire találta hasznosnak az interaktív elektronikus tananyagot?&amp;quot;&quot;/&gt;&lt;property id=&quot;20307&quot; value=&quot;284&quot;/&gt;&lt;/object&gt;&lt;object type=&quot;3&quot; unique_id=&quot;10787&quot;&gt;&lt;property id=&quot;20148&quot; value=&quot;5&quot;/&gt;&lt;property id=&quot;20300&quot; value=&quot;Slide 25 - &amp;quot;Milyen előnyöket talált az elektronikus oktatási formában?&amp;quot;&quot;/&gt;&lt;property id=&quot;20307&quot; value=&quot;285&quot;/&gt;&lt;/object&gt;&lt;object type=&quot;3&quot; unique_id=&quot;10788&quot;&gt;&lt;property id=&quot;20148&quot; value=&quot;5&quot;/&gt;&lt;property id=&quot;20300&quot; value=&quot;Slide 26 - &amp;quot;Mely típusú feladatok voltak a leghasznosabbak (melyik segítette leginkább a tanulást)?&amp;quot;&quot;/&gt;&lt;property id=&quot;20307&quot; value=&quot;286&quot;/&gt;&lt;/object&gt;&lt;object type=&quot;3&quot; unique_id=&quot;10789&quot;&gt;&lt;property id=&quot;20148&quot; value=&quot;5&quot;/&gt;&lt;property id=&quot;20300&quot; value=&quot;Slide 27 - &amp;quot;A jövőben milyen tananyag-elemekből legyen több?&amp;quot;&quot;/&gt;&lt;property id=&quot;20307&quot; value=&quot;287&quot;/&gt;&lt;/object&gt;&lt;object type=&quot;3&quot; unique_id=&quot;10790&quot;&gt;&lt;property id=&quot;20148&quot; value=&quot;5&quot;/&gt;&lt;property id=&quot;20300&quot; value=&quot;Slide 28 - &amp;quot;Volt-e technikai jellegű problémája a szabályzat elsajátítása során (pl. nem tudott bejelentkezni a rendszerbe), é&quot;/&gt;&lt;property id=&quot;20307&quot; value=&quot;288&quot;/&gt;&lt;/object&gt;&lt;object type=&quot;3&quot; unique_id=&quot;10791&quot;&gt;&lt;property id=&quot;20148&quot; value=&quot;5&quot;/&gt;&lt;property id=&quot;20300&quot; value=&quot;Slide 29 - &amp;quot;A jövő&amp;quot;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530</Words>
  <Application>Microsoft Office PowerPoint</Application>
  <PresentationFormat>Diavetítés a képernyőre (4:3 oldalarány)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NAGY LÉTSZÁMÚ KÉPZÉS LEBONYOLÍTÁSÁNAK TAPASZTALATAI  MOODLE ÉS ILIAS KÖRNYEZETBEN</vt:lpstr>
      <vt:lpstr>Egy törvény</vt:lpstr>
      <vt:lpstr>eLearning szolgáltatás biztosítása</vt:lpstr>
      <vt:lpstr>Sajátságos eLearning infrastruktura</vt:lpstr>
      <vt:lpstr>Informatikai infrastruktúra </vt:lpstr>
      <vt:lpstr>Moodle és Ilias</vt:lpstr>
      <vt:lpstr>Képzési igény</vt:lpstr>
      <vt:lpstr>Megvalósítás módszere</vt:lpstr>
      <vt:lpstr>Moodle kurzusfelület</vt:lpstr>
      <vt:lpstr>Ilias kurzusfelület</vt:lpstr>
      <vt:lpstr>Oktatóanyag</vt:lpstr>
      <vt:lpstr>Időpontfoglalás</vt:lpstr>
      <vt:lpstr>Láthatóság</vt:lpstr>
      <vt:lpstr>Képzés eredménye</vt:lpstr>
      <vt:lpstr>Új képzési igény</vt:lpstr>
      <vt:lpstr>Módosított Moodle kurzusfelület</vt:lpstr>
      <vt:lpstr>Ilias kurzusfelület</vt:lpstr>
      <vt:lpstr>Elégedettség</vt:lpstr>
      <vt:lpstr>Találkozott-e az ÖBSZ kitöltése előtt elektronikus tananyaggal (e-learninggel)?</vt:lpstr>
      <vt:lpstr>Alkalmasnak tartja-e az elektronikus oktatást a szabályzatok megismerésére?</vt:lpstr>
      <vt:lpstr>Hatékonyabbnak találta-e a szabályzat ilyen formában történő megismerését, mint a jelenléti képzést?</vt:lpstr>
      <vt:lpstr>Kényelmes volt-e, hogy a szabályzat megismerését adott keretek között a saját időbeosztásához igazíthatta?</vt:lpstr>
      <vt:lpstr>Hasznosnak találta-e, hogy maga dönthetett a nyilatkozattétel időpontjáról?</vt:lpstr>
      <vt:lpstr>A nyilatkozattétel szempontjából mennyire találta hasznosnak az interaktív elektronikus tananyagot?</vt:lpstr>
      <vt:lpstr>Milyen előnyöket talált az elektronikus oktatási formában?</vt:lpstr>
      <vt:lpstr>Mely típusú feladatok voltak a leghasznosabbak (melyik segítette leginkább a tanulást)?</vt:lpstr>
      <vt:lpstr>A jövőben milyen tananyag-elemekből legyen több?</vt:lpstr>
      <vt:lpstr>Volt-e technikai jellegű problémája a szabályzat elsajátítása során (pl. nem tudott bejelentkezni a rendszerbe), és ha igen, kielégítő segítséget kapott-e a megadott telefonos kontakttól?</vt:lpstr>
      <vt:lpstr>A jövő</vt:lpstr>
      <vt:lpstr>Köszönjük a figyelmet!</vt:lpstr>
    </vt:vector>
  </TitlesOfParts>
  <Company>NAV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Izápi Laura</dc:creator>
  <cp:lastModifiedBy>jnc</cp:lastModifiedBy>
  <cp:revision>33</cp:revision>
  <dcterms:created xsi:type="dcterms:W3CDTF">2012-03-01T09:36:23Z</dcterms:created>
  <dcterms:modified xsi:type="dcterms:W3CDTF">2013-06-25T09:54:00Z</dcterms:modified>
</cp:coreProperties>
</file>